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4"/>
  </p:notesMasterIdLst>
  <p:sldIdLst>
    <p:sldId id="256" r:id="rId2"/>
    <p:sldId id="257" r:id="rId3"/>
    <p:sldId id="261" r:id="rId4"/>
    <p:sldId id="265" r:id="rId5"/>
    <p:sldId id="263" r:id="rId6"/>
    <p:sldId id="264" r:id="rId7"/>
    <p:sldId id="266" r:id="rId8"/>
    <p:sldId id="285" r:id="rId9"/>
    <p:sldId id="272" r:id="rId10"/>
    <p:sldId id="276" r:id="rId11"/>
    <p:sldId id="284" r:id="rId12"/>
    <p:sldId id="275" r:id="rId13"/>
    <p:sldId id="278" r:id="rId14"/>
    <p:sldId id="277" r:id="rId15"/>
    <p:sldId id="280" r:id="rId16"/>
    <p:sldId id="279" r:id="rId17"/>
    <p:sldId id="283" r:id="rId18"/>
    <p:sldId id="282" r:id="rId19"/>
    <p:sldId id="273" r:id="rId20"/>
    <p:sldId id="270" r:id="rId21"/>
    <p:sldId id="259" r:id="rId22"/>
    <p:sldId id="274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2116D-BDCD-4B1B-8DBB-4F60CF3DD1C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6D6DF73-5BF0-4E8D-A517-C605CDEFC6DD}">
      <dgm:prSet/>
      <dgm:spPr/>
      <dgm:t>
        <a:bodyPr/>
        <a:lstStyle/>
        <a:p>
          <a:r>
            <a:rPr lang="es-ES" noProof="0" dirty="0"/>
            <a:t>Introducción - Objetivos</a:t>
          </a:r>
        </a:p>
      </dgm:t>
    </dgm:pt>
    <dgm:pt modelId="{0508306B-6CD6-41C2-9975-0A0A365A8F83}" type="parTrans" cxnId="{24C004D0-C9A5-4119-A009-BB45E8C66542}">
      <dgm:prSet/>
      <dgm:spPr/>
      <dgm:t>
        <a:bodyPr/>
        <a:lstStyle/>
        <a:p>
          <a:endParaRPr lang="es-ES" noProof="0" dirty="0"/>
        </a:p>
      </dgm:t>
    </dgm:pt>
    <dgm:pt modelId="{52FE79D0-0B93-4D3D-899E-AE5919F045E5}" type="sibTrans" cxnId="{24C004D0-C9A5-4119-A009-BB45E8C66542}">
      <dgm:prSet/>
      <dgm:spPr/>
      <dgm:t>
        <a:bodyPr/>
        <a:lstStyle/>
        <a:p>
          <a:endParaRPr lang="es-ES" noProof="0" dirty="0"/>
        </a:p>
      </dgm:t>
    </dgm:pt>
    <dgm:pt modelId="{2F7C7822-8C37-4509-B465-4BAB51B78FC3}">
      <dgm:prSet/>
      <dgm:spPr/>
      <dgm:t>
        <a:bodyPr/>
        <a:lstStyle/>
        <a:p>
          <a:r>
            <a:rPr lang="es-ES" b="0" baseline="0" noProof="0" dirty="0"/>
            <a:t>Estado del arte</a:t>
          </a:r>
          <a:endParaRPr lang="es-ES" noProof="0" dirty="0"/>
        </a:p>
      </dgm:t>
    </dgm:pt>
    <dgm:pt modelId="{05195F3E-8955-443A-987C-A0CC52452C5E}" type="parTrans" cxnId="{39F08E0B-0539-4C14-A36C-F5795EF89D99}">
      <dgm:prSet/>
      <dgm:spPr/>
      <dgm:t>
        <a:bodyPr/>
        <a:lstStyle/>
        <a:p>
          <a:endParaRPr lang="es-ES" noProof="0" dirty="0"/>
        </a:p>
      </dgm:t>
    </dgm:pt>
    <dgm:pt modelId="{E6C0DE66-D28E-49BE-A148-AC362D630998}" type="sibTrans" cxnId="{39F08E0B-0539-4C14-A36C-F5795EF89D99}">
      <dgm:prSet/>
      <dgm:spPr/>
      <dgm:t>
        <a:bodyPr/>
        <a:lstStyle/>
        <a:p>
          <a:endParaRPr lang="es-ES" noProof="0" dirty="0"/>
        </a:p>
      </dgm:t>
    </dgm:pt>
    <dgm:pt modelId="{BA9E7875-B14F-4D5A-89ED-B870981F2B6E}">
      <dgm:prSet/>
      <dgm:spPr/>
      <dgm:t>
        <a:bodyPr/>
        <a:lstStyle/>
        <a:p>
          <a:r>
            <a:rPr lang="es-ES" b="0" baseline="0" noProof="0" dirty="0"/>
            <a:t>Desarrollo de la contribución</a:t>
          </a:r>
          <a:endParaRPr lang="es-ES" noProof="0" dirty="0"/>
        </a:p>
      </dgm:t>
    </dgm:pt>
    <dgm:pt modelId="{274AFAB9-A40B-4B5D-BBD7-A1A91AEFE1E9}" type="parTrans" cxnId="{896C139D-19BC-4422-B825-A6C57539F8B4}">
      <dgm:prSet/>
      <dgm:spPr/>
      <dgm:t>
        <a:bodyPr/>
        <a:lstStyle/>
        <a:p>
          <a:endParaRPr lang="es-ES" noProof="0" dirty="0"/>
        </a:p>
      </dgm:t>
    </dgm:pt>
    <dgm:pt modelId="{A2A35CC4-F895-4C13-93C8-6BF4DCF7C8DC}" type="sibTrans" cxnId="{896C139D-19BC-4422-B825-A6C57539F8B4}">
      <dgm:prSet/>
      <dgm:spPr/>
      <dgm:t>
        <a:bodyPr/>
        <a:lstStyle/>
        <a:p>
          <a:endParaRPr lang="es-ES" noProof="0" dirty="0"/>
        </a:p>
      </dgm:t>
    </dgm:pt>
    <dgm:pt modelId="{5F3CDE4A-4EC9-44D7-8565-5510FC2DD87F}">
      <dgm:prSet/>
      <dgm:spPr/>
      <dgm:t>
        <a:bodyPr/>
        <a:lstStyle/>
        <a:p>
          <a:r>
            <a:rPr lang="es-ES" b="0" baseline="0" noProof="0" dirty="0"/>
            <a:t>Resultados</a:t>
          </a:r>
          <a:endParaRPr lang="es-ES" noProof="0" dirty="0"/>
        </a:p>
      </dgm:t>
    </dgm:pt>
    <dgm:pt modelId="{E418AA53-8B34-435A-B0E4-FA780C6C385C}" type="parTrans" cxnId="{049E1DDF-E6D0-448C-8B6D-4985B3DC329C}">
      <dgm:prSet/>
      <dgm:spPr/>
      <dgm:t>
        <a:bodyPr/>
        <a:lstStyle/>
        <a:p>
          <a:endParaRPr lang="es-ES" noProof="0" dirty="0"/>
        </a:p>
      </dgm:t>
    </dgm:pt>
    <dgm:pt modelId="{5EF2AFF3-ABA9-49BB-8783-D3BC08D8E73E}" type="sibTrans" cxnId="{049E1DDF-E6D0-448C-8B6D-4985B3DC329C}">
      <dgm:prSet/>
      <dgm:spPr/>
      <dgm:t>
        <a:bodyPr/>
        <a:lstStyle/>
        <a:p>
          <a:endParaRPr lang="es-ES" noProof="0" dirty="0"/>
        </a:p>
      </dgm:t>
    </dgm:pt>
    <dgm:pt modelId="{48C8B3BC-029B-4A90-8F84-66D1F90D1F59}">
      <dgm:prSet/>
      <dgm:spPr/>
      <dgm:t>
        <a:bodyPr/>
        <a:lstStyle/>
        <a:p>
          <a:r>
            <a:rPr lang="es-ES" b="0" baseline="0" noProof="0" dirty="0"/>
            <a:t>Conclusiones</a:t>
          </a:r>
          <a:endParaRPr lang="es-ES" noProof="0" dirty="0"/>
        </a:p>
      </dgm:t>
    </dgm:pt>
    <dgm:pt modelId="{F763E230-7D8B-40C7-B385-9178477F3D3C}" type="parTrans" cxnId="{64EAF6A4-EC0E-4865-8009-EC618F84E850}">
      <dgm:prSet/>
      <dgm:spPr/>
      <dgm:t>
        <a:bodyPr/>
        <a:lstStyle/>
        <a:p>
          <a:endParaRPr lang="es-ES" noProof="0" dirty="0"/>
        </a:p>
      </dgm:t>
    </dgm:pt>
    <dgm:pt modelId="{75C8A312-9204-443C-96D3-8B86CB623F6D}" type="sibTrans" cxnId="{64EAF6A4-EC0E-4865-8009-EC618F84E850}">
      <dgm:prSet/>
      <dgm:spPr/>
      <dgm:t>
        <a:bodyPr/>
        <a:lstStyle/>
        <a:p>
          <a:endParaRPr lang="es-ES" noProof="0" dirty="0"/>
        </a:p>
      </dgm:t>
    </dgm:pt>
    <dgm:pt modelId="{C2FB3E17-E907-4964-A207-8FE92F6B7A85}">
      <dgm:prSet/>
      <dgm:spPr/>
      <dgm:t>
        <a:bodyPr/>
        <a:lstStyle/>
        <a:p>
          <a:r>
            <a:rPr lang="es-ES" b="0" baseline="0" noProof="0" dirty="0"/>
            <a:t>Líneas futuras</a:t>
          </a:r>
          <a:endParaRPr lang="es-ES" noProof="0" dirty="0"/>
        </a:p>
      </dgm:t>
    </dgm:pt>
    <dgm:pt modelId="{8992956B-9108-44DF-8CC2-3EC1B900AFA0}" type="parTrans" cxnId="{6A216188-0B13-46FB-80DB-DDE65371E833}">
      <dgm:prSet/>
      <dgm:spPr/>
      <dgm:t>
        <a:bodyPr/>
        <a:lstStyle/>
        <a:p>
          <a:endParaRPr lang="es-ES" noProof="0" dirty="0"/>
        </a:p>
      </dgm:t>
    </dgm:pt>
    <dgm:pt modelId="{4CB3708F-FDFA-4023-86D9-A7446E8389BB}" type="sibTrans" cxnId="{6A216188-0B13-46FB-80DB-DDE65371E833}">
      <dgm:prSet/>
      <dgm:spPr/>
      <dgm:t>
        <a:bodyPr/>
        <a:lstStyle/>
        <a:p>
          <a:endParaRPr lang="es-ES" noProof="0" dirty="0"/>
        </a:p>
      </dgm:t>
    </dgm:pt>
    <dgm:pt modelId="{881DB0B3-B865-4C0E-B85F-6BAC999465EA}">
      <dgm:prSet/>
      <dgm:spPr/>
      <dgm:t>
        <a:bodyPr/>
        <a:lstStyle/>
        <a:p>
          <a:r>
            <a:rPr lang="es-ES" noProof="0" dirty="0"/>
            <a:t>Análisis técnico</a:t>
          </a:r>
        </a:p>
      </dgm:t>
    </dgm:pt>
    <dgm:pt modelId="{AAB6ABFD-331D-46A5-99EF-F790B69386A5}" type="parTrans" cxnId="{6E488D92-41D4-4981-9ACB-1C3319C9FD90}">
      <dgm:prSet/>
      <dgm:spPr/>
      <dgm:t>
        <a:bodyPr/>
        <a:lstStyle/>
        <a:p>
          <a:endParaRPr lang="es-ES"/>
        </a:p>
      </dgm:t>
    </dgm:pt>
    <dgm:pt modelId="{DB490165-EA01-4549-9E9C-E4FD46650754}" type="sibTrans" cxnId="{6E488D92-41D4-4981-9ACB-1C3319C9FD90}">
      <dgm:prSet/>
      <dgm:spPr/>
      <dgm:t>
        <a:bodyPr/>
        <a:lstStyle/>
        <a:p>
          <a:endParaRPr lang="es-ES"/>
        </a:p>
      </dgm:t>
    </dgm:pt>
    <dgm:pt modelId="{E2137312-C290-4EFC-865D-8837BD0533C8}" type="pres">
      <dgm:prSet presAssocID="{5542116D-BDCD-4B1B-8DBB-4F60CF3DD1CE}" presName="vert0" presStyleCnt="0">
        <dgm:presLayoutVars>
          <dgm:dir/>
          <dgm:animOne val="branch"/>
          <dgm:animLvl val="lvl"/>
        </dgm:presLayoutVars>
      </dgm:prSet>
      <dgm:spPr/>
    </dgm:pt>
    <dgm:pt modelId="{2991D02B-EFCB-4356-8D0D-F343C65423B1}" type="pres">
      <dgm:prSet presAssocID="{26D6DF73-5BF0-4E8D-A517-C605CDEFC6DD}" presName="thickLine" presStyleLbl="alignNode1" presStyleIdx="0" presStyleCnt="7"/>
      <dgm:spPr/>
    </dgm:pt>
    <dgm:pt modelId="{69FBB21F-2E20-4187-930D-A8E201BB3E04}" type="pres">
      <dgm:prSet presAssocID="{26D6DF73-5BF0-4E8D-A517-C605CDEFC6DD}" presName="horz1" presStyleCnt="0"/>
      <dgm:spPr/>
    </dgm:pt>
    <dgm:pt modelId="{1E743D3B-D38E-4939-A8A8-688E5AFC0C7D}" type="pres">
      <dgm:prSet presAssocID="{26D6DF73-5BF0-4E8D-A517-C605CDEFC6DD}" presName="tx1" presStyleLbl="revTx" presStyleIdx="0" presStyleCnt="7"/>
      <dgm:spPr/>
    </dgm:pt>
    <dgm:pt modelId="{4BF4CE75-5E31-4F9A-9F1E-F29ED90DBCB5}" type="pres">
      <dgm:prSet presAssocID="{26D6DF73-5BF0-4E8D-A517-C605CDEFC6DD}" presName="vert1" presStyleCnt="0"/>
      <dgm:spPr/>
    </dgm:pt>
    <dgm:pt modelId="{09AE6F1E-5778-41E5-B16D-B041A3C021E1}" type="pres">
      <dgm:prSet presAssocID="{2F7C7822-8C37-4509-B465-4BAB51B78FC3}" presName="thickLine" presStyleLbl="alignNode1" presStyleIdx="1" presStyleCnt="7"/>
      <dgm:spPr/>
    </dgm:pt>
    <dgm:pt modelId="{13FFC584-217A-4B0E-8CDD-EB7CAD22C15F}" type="pres">
      <dgm:prSet presAssocID="{2F7C7822-8C37-4509-B465-4BAB51B78FC3}" presName="horz1" presStyleCnt="0"/>
      <dgm:spPr/>
    </dgm:pt>
    <dgm:pt modelId="{32ED5351-CA4F-4ED8-B8BE-BD7993259C3C}" type="pres">
      <dgm:prSet presAssocID="{2F7C7822-8C37-4509-B465-4BAB51B78FC3}" presName="tx1" presStyleLbl="revTx" presStyleIdx="1" presStyleCnt="7"/>
      <dgm:spPr/>
    </dgm:pt>
    <dgm:pt modelId="{0572AC57-071B-4C82-B1C9-CD99A9C66137}" type="pres">
      <dgm:prSet presAssocID="{2F7C7822-8C37-4509-B465-4BAB51B78FC3}" presName="vert1" presStyleCnt="0"/>
      <dgm:spPr/>
    </dgm:pt>
    <dgm:pt modelId="{C213122C-D296-4D00-A02C-523D9BED9DED}" type="pres">
      <dgm:prSet presAssocID="{881DB0B3-B865-4C0E-B85F-6BAC999465EA}" presName="thickLine" presStyleLbl="alignNode1" presStyleIdx="2" presStyleCnt="7"/>
      <dgm:spPr/>
    </dgm:pt>
    <dgm:pt modelId="{FF0A4D1A-7711-41DF-806B-2078D9B6C2D7}" type="pres">
      <dgm:prSet presAssocID="{881DB0B3-B865-4C0E-B85F-6BAC999465EA}" presName="horz1" presStyleCnt="0"/>
      <dgm:spPr/>
    </dgm:pt>
    <dgm:pt modelId="{E3B5F946-0CDB-48F9-B0CE-D12719D7B846}" type="pres">
      <dgm:prSet presAssocID="{881DB0B3-B865-4C0E-B85F-6BAC999465EA}" presName="tx1" presStyleLbl="revTx" presStyleIdx="2" presStyleCnt="7"/>
      <dgm:spPr/>
    </dgm:pt>
    <dgm:pt modelId="{C4D8521D-A098-4894-8E3F-D88D15196740}" type="pres">
      <dgm:prSet presAssocID="{881DB0B3-B865-4C0E-B85F-6BAC999465EA}" presName="vert1" presStyleCnt="0"/>
      <dgm:spPr/>
    </dgm:pt>
    <dgm:pt modelId="{5D39C9EF-6AA7-41D3-9E26-9AB2C4950206}" type="pres">
      <dgm:prSet presAssocID="{BA9E7875-B14F-4D5A-89ED-B870981F2B6E}" presName="thickLine" presStyleLbl="alignNode1" presStyleIdx="3" presStyleCnt="7"/>
      <dgm:spPr/>
    </dgm:pt>
    <dgm:pt modelId="{F88251DB-E100-4FD5-A275-CAB47588FEC0}" type="pres">
      <dgm:prSet presAssocID="{BA9E7875-B14F-4D5A-89ED-B870981F2B6E}" presName="horz1" presStyleCnt="0"/>
      <dgm:spPr/>
    </dgm:pt>
    <dgm:pt modelId="{31A2F1A6-C632-4696-816A-69888A504AFF}" type="pres">
      <dgm:prSet presAssocID="{BA9E7875-B14F-4D5A-89ED-B870981F2B6E}" presName="tx1" presStyleLbl="revTx" presStyleIdx="3" presStyleCnt="7"/>
      <dgm:spPr/>
    </dgm:pt>
    <dgm:pt modelId="{4EE450E8-5E8D-4E7B-892C-5BBABD1271C7}" type="pres">
      <dgm:prSet presAssocID="{BA9E7875-B14F-4D5A-89ED-B870981F2B6E}" presName="vert1" presStyleCnt="0"/>
      <dgm:spPr/>
    </dgm:pt>
    <dgm:pt modelId="{24BC62FC-3AF2-4DAA-9C63-A81865214444}" type="pres">
      <dgm:prSet presAssocID="{5F3CDE4A-4EC9-44D7-8565-5510FC2DD87F}" presName="thickLine" presStyleLbl="alignNode1" presStyleIdx="4" presStyleCnt="7"/>
      <dgm:spPr/>
    </dgm:pt>
    <dgm:pt modelId="{9BFE7767-4522-4B1B-B367-E828952F5344}" type="pres">
      <dgm:prSet presAssocID="{5F3CDE4A-4EC9-44D7-8565-5510FC2DD87F}" presName="horz1" presStyleCnt="0"/>
      <dgm:spPr/>
    </dgm:pt>
    <dgm:pt modelId="{5189B1C6-54B5-4A52-9257-323AC5352DDB}" type="pres">
      <dgm:prSet presAssocID="{5F3CDE4A-4EC9-44D7-8565-5510FC2DD87F}" presName="tx1" presStyleLbl="revTx" presStyleIdx="4" presStyleCnt="7"/>
      <dgm:spPr/>
    </dgm:pt>
    <dgm:pt modelId="{FACEE147-71A6-4ED5-BD9C-ABAA7519886B}" type="pres">
      <dgm:prSet presAssocID="{5F3CDE4A-4EC9-44D7-8565-5510FC2DD87F}" presName="vert1" presStyleCnt="0"/>
      <dgm:spPr/>
    </dgm:pt>
    <dgm:pt modelId="{7D70CCB2-4ABB-451D-A29F-27651D689D1C}" type="pres">
      <dgm:prSet presAssocID="{48C8B3BC-029B-4A90-8F84-66D1F90D1F59}" presName="thickLine" presStyleLbl="alignNode1" presStyleIdx="5" presStyleCnt="7"/>
      <dgm:spPr/>
    </dgm:pt>
    <dgm:pt modelId="{09A5813A-1472-4CCF-8FD6-43B18F6B0592}" type="pres">
      <dgm:prSet presAssocID="{48C8B3BC-029B-4A90-8F84-66D1F90D1F59}" presName="horz1" presStyleCnt="0"/>
      <dgm:spPr/>
    </dgm:pt>
    <dgm:pt modelId="{74D8D99B-4AEB-47D2-B435-5EF45E261260}" type="pres">
      <dgm:prSet presAssocID="{48C8B3BC-029B-4A90-8F84-66D1F90D1F59}" presName="tx1" presStyleLbl="revTx" presStyleIdx="5" presStyleCnt="7"/>
      <dgm:spPr/>
    </dgm:pt>
    <dgm:pt modelId="{98A0EEAB-0977-4CB0-992A-E6FBAC10A8CB}" type="pres">
      <dgm:prSet presAssocID="{48C8B3BC-029B-4A90-8F84-66D1F90D1F59}" presName="vert1" presStyleCnt="0"/>
      <dgm:spPr/>
    </dgm:pt>
    <dgm:pt modelId="{DCBD487C-7236-4621-8207-0D9205C7F48B}" type="pres">
      <dgm:prSet presAssocID="{C2FB3E17-E907-4964-A207-8FE92F6B7A85}" presName="thickLine" presStyleLbl="alignNode1" presStyleIdx="6" presStyleCnt="7"/>
      <dgm:spPr/>
    </dgm:pt>
    <dgm:pt modelId="{99092CBE-D49F-4D55-B3B1-21E64DA8DA2E}" type="pres">
      <dgm:prSet presAssocID="{C2FB3E17-E907-4964-A207-8FE92F6B7A85}" presName="horz1" presStyleCnt="0"/>
      <dgm:spPr/>
    </dgm:pt>
    <dgm:pt modelId="{CBAB2937-7F3C-440B-AEAC-1130DAB25EAD}" type="pres">
      <dgm:prSet presAssocID="{C2FB3E17-E907-4964-A207-8FE92F6B7A85}" presName="tx1" presStyleLbl="revTx" presStyleIdx="6" presStyleCnt="7"/>
      <dgm:spPr/>
    </dgm:pt>
    <dgm:pt modelId="{E4347707-FE84-411D-929A-9BB0F8CC0CD1}" type="pres">
      <dgm:prSet presAssocID="{C2FB3E17-E907-4964-A207-8FE92F6B7A85}" presName="vert1" presStyleCnt="0"/>
      <dgm:spPr/>
    </dgm:pt>
  </dgm:ptLst>
  <dgm:cxnLst>
    <dgm:cxn modelId="{39F08E0B-0539-4C14-A36C-F5795EF89D99}" srcId="{5542116D-BDCD-4B1B-8DBB-4F60CF3DD1CE}" destId="{2F7C7822-8C37-4509-B465-4BAB51B78FC3}" srcOrd="1" destOrd="0" parTransId="{05195F3E-8955-443A-987C-A0CC52452C5E}" sibTransId="{E6C0DE66-D28E-49BE-A148-AC362D630998}"/>
    <dgm:cxn modelId="{2645430C-B225-4E8D-8B09-1B738CBCCC20}" type="presOf" srcId="{5542116D-BDCD-4B1B-8DBB-4F60CF3DD1CE}" destId="{E2137312-C290-4EFC-865D-8837BD0533C8}" srcOrd="0" destOrd="0" presId="urn:microsoft.com/office/officeart/2008/layout/LinedList"/>
    <dgm:cxn modelId="{70A4C164-3340-47AE-A2D1-FD23554180EF}" type="presOf" srcId="{881DB0B3-B865-4C0E-B85F-6BAC999465EA}" destId="{E3B5F946-0CDB-48F9-B0CE-D12719D7B846}" srcOrd="0" destOrd="0" presId="urn:microsoft.com/office/officeart/2008/layout/LinedList"/>
    <dgm:cxn modelId="{20A54750-53C7-49A8-B247-698E38D1C5E4}" type="presOf" srcId="{26D6DF73-5BF0-4E8D-A517-C605CDEFC6DD}" destId="{1E743D3B-D38E-4939-A8A8-688E5AFC0C7D}" srcOrd="0" destOrd="0" presId="urn:microsoft.com/office/officeart/2008/layout/LinedList"/>
    <dgm:cxn modelId="{6A216188-0B13-46FB-80DB-DDE65371E833}" srcId="{5542116D-BDCD-4B1B-8DBB-4F60CF3DD1CE}" destId="{C2FB3E17-E907-4964-A207-8FE92F6B7A85}" srcOrd="6" destOrd="0" parTransId="{8992956B-9108-44DF-8CC2-3EC1B900AFA0}" sibTransId="{4CB3708F-FDFA-4023-86D9-A7446E8389BB}"/>
    <dgm:cxn modelId="{1C024C8D-80E1-42B3-AB4C-3E872205104D}" type="presOf" srcId="{C2FB3E17-E907-4964-A207-8FE92F6B7A85}" destId="{CBAB2937-7F3C-440B-AEAC-1130DAB25EAD}" srcOrd="0" destOrd="0" presId="urn:microsoft.com/office/officeart/2008/layout/LinedList"/>
    <dgm:cxn modelId="{D1870D8E-A651-44F6-A415-C4821ED9341C}" type="presOf" srcId="{48C8B3BC-029B-4A90-8F84-66D1F90D1F59}" destId="{74D8D99B-4AEB-47D2-B435-5EF45E261260}" srcOrd="0" destOrd="0" presId="urn:microsoft.com/office/officeart/2008/layout/LinedList"/>
    <dgm:cxn modelId="{CC891391-D464-44F6-B11E-8D1E3EB51FF6}" type="presOf" srcId="{5F3CDE4A-4EC9-44D7-8565-5510FC2DD87F}" destId="{5189B1C6-54B5-4A52-9257-323AC5352DDB}" srcOrd="0" destOrd="0" presId="urn:microsoft.com/office/officeart/2008/layout/LinedList"/>
    <dgm:cxn modelId="{6E488D92-41D4-4981-9ACB-1C3319C9FD90}" srcId="{5542116D-BDCD-4B1B-8DBB-4F60CF3DD1CE}" destId="{881DB0B3-B865-4C0E-B85F-6BAC999465EA}" srcOrd="2" destOrd="0" parTransId="{AAB6ABFD-331D-46A5-99EF-F790B69386A5}" sibTransId="{DB490165-EA01-4549-9E9C-E4FD46650754}"/>
    <dgm:cxn modelId="{896C139D-19BC-4422-B825-A6C57539F8B4}" srcId="{5542116D-BDCD-4B1B-8DBB-4F60CF3DD1CE}" destId="{BA9E7875-B14F-4D5A-89ED-B870981F2B6E}" srcOrd="3" destOrd="0" parTransId="{274AFAB9-A40B-4B5D-BBD7-A1A91AEFE1E9}" sibTransId="{A2A35CC4-F895-4C13-93C8-6BF4DCF7C8DC}"/>
    <dgm:cxn modelId="{64EAF6A4-EC0E-4865-8009-EC618F84E850}" srcId="{5542116D-BDCD-4B1B-8DBB-4F60CF3DD1CE}" destId="{48C8B3BC-029B-4A90-8F84-66D1F90D1F59}" srcOrd="5" destOrd="0" parTransId="{F763E230-7D8B-40C7-B385-9178477F3D3C}" sibTransId="{75C8A312-9204-443C-96D3-8B86CB623F6D}"/>
    <dgm:cxn modelId="{24C004D0-C9A5-4119-A009-BB45E8C66542}" srcId="{5542116D-BDCD-4B1B-8DBB-4F60CF3DD1CE}" destId="{26D6DF73-5BF0-4E8D-A517-C605CDEFC6DD}" srcOrd="0" destOrd="0" parTransId="{0508306B-6CD6-41C2-9975-0A0A365A8F83}" sibTransId="{52FE79D0-0B93-4D3D-899E-AE5919F045E5}"/>
    <dgm:cxn modelId="{41D815DB-07C5-4519-BD6B-2659123B8977}" type="presOf" srcId="{2F7C7822-8C37-4509-B465-4BAB51B78FC3}" destId="{32ED5351-CA4F-4ED8-B8BE-BD7993259C3C}" srcOrd="0" destOrd="0" presId="urn:microsoft.com/office/officeart/2008/layout/LinedList"/>
    <dgm:cxn modelId="{049E1DDF-E6D0-448C-8B6D-4985B3DC329C}" srcId="{5542116D-BDCD-4B1B-8DBB-4F60CF3DD1CE}" destId="{5F3CDE4A-4EC9-44D7-8565-5510FC2DD87F}" srcOrd="4" destOrd="0" parTransId="{E418AA53-8B34-435A-B0E4-FA780C6C385C}" sibTransId="{5EF2AFF3-ABA9-49BB-8783-D3BC08D8E73E}"/>
    <dgm:cxn modelId="{650518F4-F27A-4EA4-863B-ECB463C45DCD}" type="presOf" srcId="{BA9E7875-B14F-4D5A-89ED-B870981F2B6E}" destId="{31A2F1A6-C632-4696-816A-69888A504AFF}" srcOrd="0" destOrd="0" presId="urn:microsoft.com/office/officeart/2008/layout/LinedList"/>
    <dgm:cxn modelId="{85DC5A42-1926-4FA8-A087-12050FF5E5BA}" type="presParOf" srcId="{E2137312-C290-4EFC-865D-8837BD0533C8}" destId="{2991D02B-EFCB-4356-8D0D-F343C65423B1}" srcOrd="0" destOrd="0" presId="urn:microsoft.com/office/officeart/2008/layout/LinedList"/>
    <dgm:cxn modelId="{42C32605-0334-494C-8062-4165A3BE2614}" type="presParOf" srcId="{E2137312-C290-4EFC-865D-8837BD0533C8}" destId="{69FBB21F-2E20-4187-930D-A8E201BB3E04}" srcOrd="1" destOrd="0" presId="urn:microsoft.com/office/officeart/2008/layout/LinedList"/>
    <dgm:cxn modelId="{189E1A5E-6096-44D2-93C3-D29DF23E8229}" type="presParOf" srcId="{69FBB21F-2E20-4187-930D-A8E201BB3E04}" destId="{1E743D3B-D38E-4939-A8A8-688E5AFC0C7D}" srcOrd="0" destOrd="0" presId="urn:microsoft.com/office/officeart/2008/layout/LinedList"/>
    <dgm:cxn modelId="{7A446327-EEEB-4152-8FC1-FAABB6F5CB54}" type="presParOf" srcId="{69FBB21F-2E20-4187-930D-A8E201BB3E04}" destId="{4BF4CE75-5E31-4F9A-9F1E-F29ED90DBCB5}" srcOrd="1" destOrd="0" presId="urn:microsoft.com/office/officeart/2008/layout/LinedList"/>
    <dgm:cxn modelId="{3DDBD6FA-25E6-4949-9C91-164E99AD5F25}" type="presParOf" srcId="{E2137312-C290-4EFC-865D-8837BD0533C8}" destId="{09AE6F1E-5778-41E5-B16D-B041A3C021E1}" srcOrd="2" destOrd="0" presId="urn:microsoft.com/office/officeart/2008/layout/LinedList"/>
    <dgm:cxn modelId="{52B633FA-8B76-489A-B3FC-0FBD3FA1EA02}" type="presParOf" srcId="{E2137312-C290-4EFC-865D-8837BD0533C8}" destId="{13FFC584-217A-4B0E-8CDD-EB7CAD22C15F}" srcOrd="3" destOrd="0" presId="urn:microsoft.com/office/officeart/2008/layout/LinedList"/>
    <dgm:cxn modelId="{2A0BD3F4-B307-4775-8AD5-FFDE1C0725FA}" type="presParOf" srcId="{13FFC584-217A-4B0E-8CDD-EB7CAD22C15F}" destId="{32ED5351-CA4F-4ED8-B8BE-BD7993259C3C}" srcOrd="0" destOrd="0" presId="urn:microsoft.com/office/officeart/2008/layout/LinedList"/>
    <dgm:cxn modelId="{E5A60F29-39D9-4E28-94F1-497EB669E8C3}" type="presParOf" srcId="{13FFC584-217A-4B0E-8CDD-EB7CAD22C15F}" destId="{0572AC57-071B-4C82-B1C9-CD99A9C66137}" srcOrd="1" destOrd="0" presId="urn:microsoft.com/office/officeart/2008/layout/LinedList"/>
    <dgm:cxn modelId="{2789AC21-22AF-4812-9823-6BEC8E0F4865}" type="presParOf" srcId="{E2137312-C290-4EFC-865D-8837BD0533C8}" destId="{C213122C-D296-4D00-A02C-523D9BED9DED}" srcOrd="4" destOrd="0" presId="urn:microsoft.com/office/officeart/2008/layout/LinedList"/>
    <dgm:cxn modelId="{11F622AA-7A05-4619-9D45-685FA8328BDE}" type="presParOf" srcId="{E2137312-C290-4EFC-865D-8837BD0533C8}" destId="{FF0A4D1A-7711-41DF-806B-2078D9B6C2D7}" srcOrd="5" destOrd="0" presId="urn:microsoft.com/office/officeart/2008/layout/LinedList"/>
    <dgm:cxn modelId="{262876C6-DA9F-4232-BB5C-FE015E511374}" type="presParOf" srcId="{FF0A4D1A-7711-41DF-806B-2078D9B6C2D7}" destId="{E3B5F946-0CDB-48F9-B0CE-D12719D7B846}" srcOrd="0" destOrd="0" presId="urn:microsoft.com/office/officeart/2008/layout/LinedList"/>
    <dgm:cxn modelId="{635CF268-8345-4531-8AE2-195A6EABD450}" type="presParOf" srcId="{FF0A4D1A-7711-41DF-806B-2078D9B6C2D7}" destId="{C4D8521D-A098-4894-8E3F-D88D15196740}" srcOrd="1" destOrd="0" presId="urn:microsoft.com/office/officeart/2008/layout/LinedList"/>
    <dgm:cxn modelId="{BDA8820D-E9A6-428F-9C21-7FAB85EC64D4}" type="presParOf" srcId="{E2137312-C290-4EFC-865D-8837BD0533C8}" destId="{5D39C9EF-6AA7-41D3-9E26-9AB2C4950206}" srcOrd="6" destOrd="0" presId="urn:microsoft.com/office/officeart/2008/layout/LinedList"/>
    <dgm:cxn modelId="{869A065D-6E07-4CDB-B165-E2F2973DE273}" type="presParOf" srcId="{E2137312-C290-4EFC-865D-8837BD0533C8}" destId="{F88251DB-E100-4FD5-A275-CAB47588FEC0}" srcOrd="7" destOrd="0" presId="urn:microsoft.com/office/officeart/2008/layout/LinedList"/>
    <dgm:cxn modelId="{E2B82BEF-8C54-40F3-86EF-FEA9C9E03523}" type="presParOf" srcId="{F88251DB-E100-4FD5-A275-CAB47588FEC0}" destId="{31A2F1A6-C632-4696-816A-69888A504AFF}" srcOrd="0" destOrd="0" presId="urn:microsoft.com/office/officeart/2008/layout/LinedList"/>
    <dgm:cxn modelId="{D5C0C438-3762-47FB-99B0-B4CA6ECB880F}" type="presParOf" srcId="{F88251DB-E100-4FD5-A275-CAB47588FEC0}" destId="{4EE450E8-5E8D-4E7B-892C-5BBABD1271C7}" srcOrd="1" destOrd="0" presId="urn:microsoft.com/office/officeart/2008/layout/LinedList"/>
    <dgm:cxn modelId="{26A92FF9-7D2B-4D46-8240-0435B6EC052D}" type="presParOf" srcId="{E2137312-C290-4EFC-865D-8837BD0533C8}" destId="{24BC62FC-3AF2-4DAA-9C63-A81865214444}" srcOrd="8" destOrd="0" presId="urn:microsoft.com/office/officeart/2008/layout/LinedList"/>
    <dgm:cxn modelId="{CF65558E-63B9-41E2-876F-334B0724A854}" type="presParOf" srcId="{E2137312-C290-4EFC-865D-8837BD0533C8}" destId="{9BFE7767-4522-4B1B-B367-E828952F5344}" srcOrd="9" destOrd="0" presId="urn:microsoft.com/office/officeart/2008/layout/LinedList"/>
    <dgm:cxn modelId="{DB9EFD2E-CBC3-460D-BE9F-077B9057A349}" type="presParOf" srcId="{9BFE7767-4522-4B1B-B367-E828952F5344}" destId="{5189B1C6-54B5-4A52-9257-323AC5352DDB}" srcOrd="0" destOrd="0" presId="urn:microsoft.com/office/officeart/2008/layout/LinedList"/>
    <dgm:cxn modelId="{EB960160-D0C1-424F-956D-478E890E91B4}" type="presParOf" srcId="{9BFE7767-4522-4B1B-B367-E828952F5344}" destId="{FACEE147-71A6-4ED5-BD9C-ABAA7519886B}" srcOrd="1" destOrd="0" presId="urn:microsoft.com/office/officeart/2008/layout/LinedList"/>
    <dgm:cxn modelId="{08493480-F458-449E-AD3E-8C01C6D41188}" type="presParOf" srcId="{E2137312-C290-4EFC-865D-8837BD0533C8}" destId="{7D70CCB2-4ABB-451D-A29F-27651D689D1C}" srcOrd="10" destOrd="0" presId="urn:microsoft.com/office/officeart/2008/layout/LinedList"/>
    <dgm:cxn modelId="{450F66DD-0784-4F10-90BF-269860878E97}" type="presParOf" srcId="{E2137312-C290-4EFC-865D-8837BD0533C8}" destId="{09A5813A-1472-4CCF-8FD6-43B18F6B0592}" srcOrd="11" destOrd="0" presId="urn:microsoft.com/office/officeart/2008/layout/LinedList"/>
    <dgm:cxn modelId="{B15C1E46-5A0D-46B0-87C9-5CF2AA755F09}" type="presParOf" srcId="{09A5813A-1472-4CCF-8FD6-43B18F6B0592}" destId="{74D8D99B-4AEB-47D2-B435-5EF45E261260}" srcOrd="0" destOrd="0" presId="urn:microsoft.com/office/officeart/2008/layout/LinedList"/>
    <dgm:cxn modelId="{A25F3689-05F4-461E-82F3-C408BEFDEA79}" type="presParOf" srcId="{09A5813A-1472-4CCF-8FD6-43B18F6B0592}" destId="{98A0EEAB-0977-4CB0-992A-E6FBAC10A8CB}" srcOrd="1" destOrd="0" presId="urn:microsoft.com/office/officeart/2008/layout/LinedList"/>
    <dgm:cxn modelId="{64A9B7D2-A534-4B30-B09B-940368CCEB5C}" type="presParOf" srcId="{E2137312-C290-4EFC-865D-8837BD0533C8}" destId="{DCBD487C-7236-4621-8207-0D9205C7F48B}" srcOrd="12" destOrd="0" presId="urn:microsoft.com/office/officeart/2008/layout/LinedList"/>
    <dgm:cxn modelId="{7BF84041-841F-440A-8031-81B5D468C059}" type="presParOf" srcId="{E2137312-C290-4EFC-865D-8837BD0533C8}" destId="{99092CBE-D49F-4D55-B3B1-21E64DA8DA2E}" srcOrd="13" destOrd="0" presId="urn:microsoft.com/office/officeart/2008/layout/LinedList"/>
    <dgm:cxn modelId="{35621E9C-CD7F-49FC-9CCD-F406CFCB498B}" type="presParOf" srcId="{99092CBE-D49F-4D55-B3B1-21E64DA8DA2E}" destId="{CBAB2937-7F3C-440B-AEAC-1130DAB25EAD}" srcOrd="0" destOrd="0" presId="urn:microsoft.com/office/officeart/2008/layout/LinedList"/>
    <dgm:cxn modelId="{A894BEDA-B505-48D0-924D-95608AE91BDA}" type="presParOf" srcId="{99092CBE-D49F-4D55-B3B1-21E64DA8DA2E}" destId="{E4347707-FE84-411D-929A-9BB0F8CC0C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37FB2-A304-4A7B-ABA7-E2FF95B8778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D79762-2A8A-4068-822D-B1C5A19DA5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Investigar estado del arte  ataques Replay y Relay</a:t>
          </a:r>
          <a:endParaRPr lang="en-US" dirty="0"/>
        </a:p>
      </dgm:t>
    </dgm:pt>
    <dgm:pt modelId="{E46736C6-4CE6-442A-B7AC-0FEEA044AB06}" type="parTrans" cxnId="{A2BAB147-100F-4621-98C0-9322025BF221}">
      <dgm:prSet/>
      <dgm:spPr/>
      <dgm:t>
        <a:bodyPr/>
        <a:lstStyle/>
        <a:p>
          <a:endParaRPr lang="en-US"/>
        </a:p>
      </dgm:t>
    </dgm:pt>
    <dgm:pt modelId="{0DF1B951-8953-4B07-A29C-CAA0F6CF61ED}" type="sibTrans" cxnId="{A2BAB147-100F-4621-98C0-9322025BF221}">
      <dgm:prSet/>
      <dgm:spPr/>
      <dgm:t>
        <a:bodyPr/>
        <a:lstStyle/>
        <a:p>
          <a:endParaRPr lang="en-US"/>
        </a:p>
      </dgm:t>
    </dgm:pt>
    <dgm:pt modelId="{C2C6106B-744B-4296-8D84-C1D0A622CC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Analizar dispositivo HackRf One y complemento Portapack H2</a:t>
          </a:r>
          <a:endParaRPr lang="en-US" dirty="0"/>
        </a:p>
      </dgm:t>
    </dgm:pt>
    <dgm:pt modelId="{ACB8BD02-1A6A-45B4-9B71-F4AD50DDBF1C}" type="parTrans" cxnId="{07D3347B-C627-4B74-8A35-813AE3447F75}">
      <dgm:prSet/>
      <dgm:spPr/>
      <dgm:t>
        <a:bodyPr/>
        <a:lstStyle/>
        <a:p>
          <a:endParaRPr lang="en-US"/>
        </a:p>
      </dgm:t>
    </dgm:pt>
    <dgm:pt modelId="{18A5A3CB-3B55-4BF5-8E15-374DF4CB20B1}" type="sibTrans" cxnId="{07D3347B-C627-4B74-8A35-813AE3447F75}">
      <dgm:prSet/>
      <dgm:spPr/>
      <dgm:t>
        <a:bodyPr/>
        <a:lstStyle/>
        <a:p>
          <a:endParaRPr lang="en-US"/>
        </a:p>
      </dgm:t>
    </dgm:pt>
    <dgm:pt modelId="{F86F3CB0-704B-4083-9B4E-AE75AE3620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 err="1"/>
            <a:t>Objetivo</a:t>
          </a:r>
          <a:r>
            <a:rPr lang="en-GB" dirty="0"/>
            <a:t> Principal: </a:t>
          </a:r>
          <a:r>
            <a:rPr lang="en-GB" dirty="0" err="1"/>
            <a:t>Proponer</a:t>
          </a:r>
          <a:r>
            <a:rPr lang="en-GB" dirty="0"/>
            <a:t> </a:t>
          </a:r>
          <a:r>
            <a:rPr lang="en-GB" dirty="0" err="1"/>
            <a:t>una</a:t>
          </a:r>
          <a:r>
            <a:rPr lang="en-GB" dirty="0"/>
            <a:t> </a:t>
          </a:r>
          <a:r>
            <a:rPr lang="en-GB" dirty="0" err="1"/>
            <a:t>solución</a:t>
          </a:r>
          <a:r>
            <a:rPr lang="en-GB" dirty="0"/>
            <a:t> a </a:t>
          </a:r>
          <a:r>
            <a:rPr lang="en-GB" dirty="0" err="1"/>
            <a:t>los</a:t>
          </a:r>
          <a:r>
            <a:rPr lang="en-GB" dirty="0"/>
            <a:t> </a:t>
          </a:r>
          <a:r>
            <a:rPr lang="en-GB" dirty="0" err="1"/>
            <a:t>ataques</a:t>
          </a:r>
          <a:r>
            <a:rPr lang="en-GB" dirty="0"/>
            <a:t> Replay y Relay</a:t>
          </a:r>
          <a:endParaRPr lang="en-US" dirty="0"/>
        </a:p>
      </dgm:t>
    </dgm:pt>
    <dgm:pt modelId="{9298C723-DDF1-433B-9BAD-FD34631D5EDF}" type="parTrans" cxnId="{378461D2-92BC-44F2-BED3-46504C927530}">
      <dgm:prSet/>
      <dgm:spPr/>
      <dgm:t>
        <a:bodyPr/>
        <a:lstStyle/>
        <a:p>
          <a:endParaRPr lang="en-US"/>
        </a:p>
      </dgm:t>
    </dgm:pt>
    <dgm:pt modelId="{25CF6715-8D5F-4C8F-B004-AE7C9DF01F34}" type="sibTrans" cxnId="{378461D2-92BC-44F2-BED3-46504C927530}">
      <dgm:prSet/>
      <dgm:spPr/>
      <dgm:t>
        <a:bodyPr/>
        <a:lstStyle/>
        <a:p>
          <a:endParaRPr lang="en-US"/>
        </a:p>
      </dgm:t>
    </dgm:pt>
    <dgm:pt modelId="{B03EC617-C0A9-498E-AD98-9F3B9AB815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Probar en laboratorio la solución planteada</a:t>
          </a:r>
          <a:endParaRPr lang="en-US" dirty="0"/>
        </a:p>
      </dgm:t>
    </dgm:pt>
    <dgm:pt modelId="{634B6A56-3F45-4D49-96F0-CDC3EAF900F8}" type="parTrans" cxnId="{DA8F1A1F-CEA4-43AA-8F40-F3A1E6C2DBF3}">
      <dgm:prSet/>
      <dgm:spPr/>
      <dgm:t>
        <a:bodyPr/>
        <a:lstStyle/>
        <a:p>
          <a:endParaRPr lang="en-US"/>
        </a:p>
      </dgm:t>
    </dgm:pt>
    <dgm:pt modelId="{9AAE0998-ECB8-476D-929A-B1FE5D541C5E}" type="sibTrans" cxnId="{DA8F1A1F-CEA4-43AA-8F40-F3A1E6C2DBF3}">
      <dgm:prSet/>
      <dgm:spPr/>
      <dgm:t>
        <a:bodyPr/>
        <a:lstStyle/>
        <a:p>
          <a:endParaRPr lang="en-US"/>
        </a:p>
      </dgm:t>
    </dgm:pt>
    <dgm:pt modelId="{02A20333-5213-41A4-9CB9-BC0BCA9B97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noProof="0"/>
            <a:t>Estudiar</a:t>
          </a:r>
          <a:r>
            <a:rPr lang="en-GB"/>
            <a:t> Espectro radioeléctrico y dispositivos SDR</a:t>
          </a:r>
          <a:endParaRPr lang="en-US" dirty="0"/>
        </a:p>
      </dgm:t>
    </dgm:pt>
    <dgm:pt modelId="{ACE6495A-E501-4866-A82C-E49EC6F3D3CD}" type="parTrans" cxnId="{3BDC0550-7B0E-442F-9030-B857A03ECE6D}">
      <dgm:prSet/>
      <dgm:spPr/>
      <dgm:t>
        <a:bodyPr/>
        <a:lstStyle/>
        <a:p>
          <a:endParaRPr lang="es-ES"/>
        </a:p>
      </dgm:t>
    </dgm:pt>
    <dgm:pt modelId="{0A12C56A-0609-4BD1-B232-B9BE2CBD8161}" type="sibTrans" cxnId="{3BDC0550-7B0E-442F-9030-B857A03ECE6D}">
      <dgm:prSet/>
      <dgm:spPr/>
      <dgm:t>
        <a:bodyPr/>
        <a:lstStyle/>
        <a:p>
          <a:endParaRPr lang="es-ES"/>
        </a:p>
      </dgm:t>
    </dgm:pt>
    <dgm:pt modelId="{DB56312A-795F-4C30-A627-6BA3F015ECEA}" type="pres">
      <dgm:prSet presAssocID="{EEF37FB2-A304-4A7B-ABA7-E2FF95B87784}" presName="root" presStyleCnt="0">
        <dgm:presLayoutVars>
          <dgm:dir/>
          <dgm:resizeHandles val="exact"/>
        </dgm:presLayoutVars>
      </dgm:prSet>
      <dgm:spPr/>
    </dgm:pt>
    <dgm:pt modelId="{A101CDF9-6FEB-4042-A212-0BB01A65167B}" type="pres">
      <dgm:prSet presAssocID="{02A20333-5213-41A4-9CB9-BC0BCA9B975E}" presName="compNode" presStyleCnt="0"/>
      <dgm:spPr/>
    </dgm:pt>
    <dgm:pt modelId="{C6BE0FCD-E5D3-4D9C-9B9B-9BD9B6CCA7FA}" type="pres">
      <dgm:prSet presAssocID="{02A20333-5213-41A4-9CB9-BC0BCA9B975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FD0D239-4D9A-4224-A009-6285D9846E3C}" type="pres">
      <dgm:prSet presAssocID="{02A20333-5213-41A4-9CB9-BC0BCA9B975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contorno"/>
        </a:ext>
      </dgm:extLst>
    </dgm:pt>
    <dgm:pt modelId="{42D931F6-0B34-49B9-B199-03892180C36E}" type="pres">
      <dgm:prSet presAssocID="{02A20333-5213-41A4-9CB9-BC0BCA9B975E}" presName="spaceRect" presStyleCnt="0"/>
      <dgm:spPr/>
    </dgm:pt>
    <dgm:pt modelId="{FAADC042-C3CF-43F9-8002-3EB3DC25469D}" type="pres">
      <dgm:prSet presAssocID="{02A20333-5213-41A4-9CB9-BC0BCA9B975E}" presName="textRect" presStyleLbl="revTx" presStyleIdx="0" presStyleCnt="5">
        <dgm:presLayoutVars>
          <dgm:chMax val="1"/>
          <dgm:chPref val="1"/>
        </dgm:presLayoutVars>
      </dgm:prSet>
      <dgm:spPr/>
    </dgm:pt>
    <dgm:pt modelId="{04B11FF0-8ECF-4757-A942-F917EB4C4C0F}" type="pres">
      <dgm:prSet presAssocID="{0A12C56A-0609-4BD1-B232-B9BE2CBD8161}" presName="sibTrans" presStyleCnt="0"/>
      <dgm:spPr/>
    </dgm:pt>
    <dgm:pt modelId="{1C2A00B0-EC87-49CB-A0E7-B439BB0C2C3A}" type="pres">
      <dgm:prSet presAssocID="{87D79762-2A8A-4068-822D-B1C5A19DA517}" presName="compNode" presStyleCnt="0"/>
      <dgm:spPr/>
    </dgm:pt>
    <dgm:pt modelId="{D1A877AE-102F-4DA2-B9AB-8849B527DC91}" type="pres">
      <dgm:prSet presAssocID="{87D79762-2A8A-4068-822D-B1C5A19DA51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DC69650-F908-47CC-B260-1E6A553ECF10}" type="pres">
      <dgm:prSet presAssocID="{87D79762-2A8A-4068-822D-B1C5A19DA5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CE64DFC7-E3AD-43D0-9154-A081F8A966D0}" type="pres">
      <dgm:prSet presAssocID="{87D79762-2A8A-4068-822D-B1C5A19DA517}" presName="spaceRect" presStyleCnt="0"/>
      <dgm:spPr/>
    </dgm:pt>
    <dgm:pt modelId="{18899D73-2204-425E-8239-9B511E18E9F5}" type="pres">
      <dgm:prSet presAssocID="{87D79762-2A8A-4068-822D-B1C5A19DA517}" presName="textRect" presStyleLbl="revTx" presStyleIdx="1" presStyleCnt="5">
        <dgm:presLayoutVars>
          <dgm:chMax val="1"/>
          <dgm:chPref val="1"/>
        </dgm:presLayoutVars>
      </dgm:prSet>
      <dgm:spPr/>
    </dgm:pt>
    <dgm:pt modelId="{3F6B1FC5-2E4B-4E10-BF9C-5822B96812E5}" type="pres">
      <dgm:prSet presAssocID="{0DF1B951-8953-4B07-A29C-CAA0F6CF61ED}" presName="sibTrans" presStyleCnt="0"/>
      <dgm:spPr/>
    </dgm:pt>
    <dgm:pt modelId="{12C77B90-74EA-4DDC-ACD9-B1367747EBD9}" type="pres">
      <dgm:prSet presAssocID="{C2C6106B-744B-4296-8D84-C1D0A622CCED}" presName="compNode" presStyleCnt="0"/>
      <dgm:spPr/>
    </dgm:pt>
    <dgm:pt modelId="{C04F759A-D275-48E4-BC3B-2CD00D0FEEE7}" type="pres">
      <dgm:prSet presAssocID="{C2C6106B-744B-4296-8D84-C1D0A622CCE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FFA793C-5501-4BE5-B3F8-4F4DF8B4E64E}" type="pres">
      <dgm:prSet presAssocID="{C2C6106B-744B-4296-8D84-C1D0A622CCE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CF84B4D-54CF-4D2A-8270-60282B3672BB}" type="pres">
      <dgm:prSet presAssocID="{C2C6106B-744B-4296-8D84-C1D0A622CCED}" presName="spaceRect" presStyleCnt="0"/>
      <dgm:spPr/>
    </dgm:pt>
    <dgm:pt modelId="{B2AA0CB2-306F-4127-8BBC-AE8338B4A086}" type="pres">
      <dgm:prSet presAssocID="{C2C6106B-744B-4296-8D84-C1D0A622CCED}" presName="textRect" presStyleLbl="revTx" presStyleIdx="2" presStyleCnt="5">
        <dgm:presLayoutVars>
          <dgm:chMax val="1"/>
          <dgm:chPref val="1"/>
        </dgm:presLayoutVars>
      </dgm:prSet>
      <dgm:spPr/>
    </dgm:pt>
    <dgm:pt modelId="{A120CD50-18DC-4D8B-AB74-D0407C57BE1B}" type="pres">
      <dgm:prSet presAssocID="{18A5A3CB-3B55-4BF5-8E15-374DF4CB20B1}" presName="sibTrans" presStyleCnt="0"/>
      <dgm:spPr/>
    </dgm:pt>
    <dgm:pt modelId="{F19ED5E9-4E51-4328-9080-B4A6C43BBE3F}" type="pres">
      <dgm:prSet presAssocID="{F86F3CB0-704B-4083-9B4E-AE75AE362066}" presName="compNode" presStyleCnt="0"/>
      <dgm:spPr/>
    </dgm:pt>
    <dgm:pt modelId="{08EBC291-DCF4-4BED-8A8C-B8F8F1C43658}" type="pres">
      <dgm:prSet presAssocID="{F86F3CB0-704B-4083-9B4E-AE75AE36206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9205710-7357-48C6-BC3D-39175D472600}" type="pres">
      <dgm:prSet presAssocID="{F86F3CB0-704B-4083-9B4E-AE75AE36206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C1D448D6-DA95-4A44-B83D-CEC395994750}" type="pres">
      <dgm:prSet presAssocID="{F86F3CB0-704B-4083-9B4E-AE75AE362066}" presName="spaceRect" presStyleCnt="0"/>
      <dgm:spPr/>
    </dgm:pt>
    <dgm:pt modelId="{3274D01A-4420-48BF-A4A0-A02BD1E76827}" type="pres">
      <dgm:prSet presAssocID="{F86F3CB0-704B-4083-9B4E-AE75AE362066}" presName="textRect" presStyleLbl="revTx" presStyleIdx="3" presStyleCnt="5">
        <dgm:presLayoutVars>
          <dgm:chMax val="1"/>
          <dgm:chPref val="1"/>
        </dgm:presLayoutVars>
      </dgm:prSet>
      <dgm:spPr/>
    </dgm:pt>
    <dgm:pt modelId="{172A82E7-6013-46D0-BF1E-E4AE522234E6}" type="pres">
      <dgm:prSet presAssocID="{25CF6715-8D5F-4C8F-B004-AE7C9DF01F34}" presName="sibTrans" presStyleCnt="0"/>
      <dgm:spPr/>
    </dgm:pt>
    <dgm:pt modelId="{61BFE27E-8FEE-4573-AABD-DD52CF288ED5}" type="pres">
      <dgm:prSet presAssocID="{B03EC617-C0A9-498E-AD98-9F3B9AB815CE}" presName="compNode" presStyleCnt="0"/>
      <dgm:spPr/>
    </dgm:pt>
    <dgm:pt modelId="{667480FC-C9EF-4312-8B5F-4A3E37389F9E}" type="pres">
      <dgm:prSet presAssocID="{B03EC617-C0A9-498E-AD98-9F3B9AB815CE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421EE89-DAE1-4774-841A-ACF415CD4CDB}" type="pres">
      <dgm:prSet presAssocID="{B03EC617-C0A9-498E-AD98-9F3B9AB815C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DD59F383-D6DD-4B29-9106-FC87922D1C2C}" type="pres">
      <dgm:prSet presAssocID="{B03EC617-C0A9-498E-AD98-9F3B9AB815CE}" presName="spaceRect" presStyleCnt="0"/>
      <dgm:spPr/>
    </dgm:pt>
    <dgm:pt modelId="{587DD9FE-6F83-414F-9A88-3CDC34DA1FA8}" type="pres">
      <dgm:prSet presAssocID="{B03EC617-C0A9-498E-AD98-9F3B9AB815C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A8F1A1F-CEA4-43AA-8F40-F3A1E6C2DBF3}" srcId="{EEF37FB2-A304-4A7B-ABA7-E2FF95B87784}" destId="{B03EC617-C0A9-498E-AD98-9F3B9AB815CE}" srcOrd="4" destOrd="0" parTransId="{634B6A56-3F45-4D49-96F0-CDC3EAF900F8}" sibTransId="{9AAE0998-ECB8-476D-929A-B1FE5D541C5E}"/>
    <dgm:cxn modelId="{34F85C26-C775-4AE4-A13E-D7872DC7D290}" type="presOf" srcId="{F86F3CB0-704B-4083-9B4E-AE75AE362066}" destId="{3274D01A-4420-48BF-A4A0-A02BD1E76827}" srcOrd="0" destOrd="0" presId="urn:microsoft.com/office/officeart/2018/5/layout/IconLeafLabelList"/>
    <dgm:cxn modelId="{98FFCA28-5DB1-473C-9ED0-52DA13D9A58D}" type="presOf" srcId="{EEF37FB2-A304-4A7B-ABA7-E2FF95B87784}" destId="{DB56312A-795F-4C30-A627-6BA3F015ECEA}" srcOrd="0" destOrd="0" presId="urn:microsoft.com/office/officeart/2018/5/layout/IconLeafLabelList"/>
    <dgm:cxn modelId="{A2BAB147-100F-4621-98C0-9322025BF221}" srcId="{EEF37FB2-A304-4A7B-ABA7-E2FF95B87784}" destId="{87D79762-2A8A-4068-822D-B1C5A19DA517}" srcOrd="1" destOrd="0" parTransId="{E46736C6-4CE6-442A-B7AC-0FEEA044AB06}" sibTransId="{0DF1B951-8953-4B07-A29C-CAA0F6CF61ED}"/>
    <dgm:cxn modelId="{3BDC0550-7B0E-442F-9030-B857A03ECE6D}" srcId="{EEF37FB2-A304-4A7B-ABA7-E2FF95B87784}" destId="{02A20333-5213-41A4-9CB9-BC0BCA9B975E}" srcOrd="0" destOrd="0" parTransId="{ACE6495A-E501-4866-A82C-E49EC6F3D3CD}" sibTransId="{0A12C56A-0609-4BD1-B232-B9BE2CBD8161}"/>
    <dgm:cxn modelId="{07D3347B-C627-4B74-8A35-813AE3447F75}" srcId="{EEF37FB2-A304-4A7B-ABA7-E2FF95B87784}" destId="{C2C6106B-744B-4296-8D84-C1D0A622CCED}" srcOrd="2" destOrd="0" parTransId="{ACB8BD02-1A6A-45B4-9B71-F4AD50DDBF1C}" sibTransId="{18A5A3CB-3B55-4BF5-8E15-374DF4CB20B1}"/>
    <dgm:cxn modelId="{56C1C482-FBA3-43E0-85CB-65F19E5235D7}" type="presOf" srcId="{B03EC617-C0A9-498E-AD98-9F3B9AB815CE}" destId="{587DD9FE-6F83-414F-9A88-3CDC34DA1FA8}" srcOrd="0" destOrd="0" presId="urn:microsoft.com/office/officeart/2018/5/layout/IconLeafLabelList"/>
    <dgm:cxn modelId="{62C76498-E015-418F-B578-F9ED2B8CB75A}" type="presOf" srcId="{02A20333-5213-41A4-9CB9-BC0BCA9B975E}" destId="{FAADC042-C3CF-43F9-8002-3EB3DC25469D}" srcOrd="0" destOrd="0" presId="urn:microsoft.com/office/officeart/2018/5/layout/IconLeafLabelList"/>
    <dgm:cxn modelId="{378461D2-92BC-44F2-BED3-46504C927530}" srcId="{EEF37FB2-A304-4A7B-ABA7-E2FF95B87784}" destId="{F86F3CB0-704B-4083-9B4E-AE75AE362066}" srcOrd="3" destOrd="0" parTransId="{9298C723-DDF1-433B-9BAD-FD34631D5EDF}" sibTransId="{25CF6715-8D5F-4C8F-B004-AE7C9DF01F34}"/>
    <dgm:cxn modelId="{95EE19DF-6338-4588-ACC7-6C2C927E9DD1}" type="presOf" srcId="{C2C6106B-744B-4296-8D84-C1D0A622CCED}" destId="{B2AA0CB2-306F-4127-8BBC-AE8338B4A086}" srcOrd="0" destOrd="0" presId="urn:microsoft.com/office/officeart/2018/5/layout/IconLeafLabelList"/>
    <dgm:cxn modelId="{6A3F09EA-B55B-4F3D-85FA-E1BB70EA5CAF}" type="presOf" srcId="{87D79762-2A8A-4068-822D-B1C5A19DA517}" destId="{18899D73-2204-425E-8239-9B511E18E9F5}" srcOrd="0" destOrd="0" presId="urn:microsoft.com/office/officeart/2018/5/layout/IconLeafLabelList"/>
    <dgm:cxn modelId="{A1610818-9135-4214-9BE5-107062CAB2DD}" type="presParOf" srcId="{DB56312A-795F-4C30-A627-6BA3F015ECEA}" destId="{A101CDF9-6FEB-4042-A212-0BB01A65167B}" srcOrd="0" destOrd="0" presId="urn:microsoft.com/office/officeart/2018/5/layout/IconLeafLabelList"/>
    <dgm:cxn modelId="{55F358D8-8847-48DD-ABE2-272E2BB57FB3}" type="presParOf" srcId="{A101CDF9-6FEB-4042-A212-0BB01A65167B}" destId="{C6BE0FCD-E5D3-4D9C-9B9B-9BD9B6CCA7FA}" srcOrd="0" destOrd="0" presId="urn:microsoft.com/office/officeart/2018/5/layout/IconLeafLabelList"/>
    <dgm:cxn modelId="{EF44C166-E301-422B-8199-12DB81E8A5C9}" type="presParOf" srcId="{A101CDF9-6FEB-4042-A212-0BB01A65167B}" destId="{AFD0D239-4D9A-4224-A009-6285D9846E3C}" srcOrd="1" destOrd="0" presId="urn:microsoft.com/office/officeart/2018/5/layout/IconLeafLabelList"/>
    <dgm:cxn modelId="{48B25CD3-3151-4AC1-8627-98FF7255A983}" type="presParOf" srcId="{A101CDF9-6FEB-4042-A212-0BB01A65167B}" destId="{42D931F6-0B34-49B9-B199-03892180C36E}" srcOrd="2" destOrd="0" presId="urn:microsoft.com/office/officeart/2018/5/layout/IconLeafLabelList"/>
    <dgm:cxn modelId="{E714B282-6D85-4E2E-B466-02896F0D4E3B}" type="presParOf" srcId="{A101CDF9-6FEB-4042-A212-0BB01A65167B}" destId="{FAADC042-C3CF-43F9-8002-3EB3DC25469D}" srcOrd="3" destOrd="0" presId="urn:microsoft.com/office/officeart/2018/5/layout/IconLeafLabelList"/>
    <dgm:cxn modelId="{80920C0D-FF9D-43FA-B92C-3607AC9A5FF0}" type="presParOf" srcId="{DB56312A-795F-4C30-A627-6BA3F015ECEA}" destId="{04B11FF0-8ECF-4757-A942-F917EB4C4C0F}" srcOrd="1" destOrd="0" presId="urn:microsoft.com/office/officeart/2018/5/layout/IconLeafLabelList"/>
    <dgm:cxn modelId="{F12D0A63-2A8F-417A-894D-6355D92E7AB1}" type="presParOf" srcId="{DB56312A-795F-4C30-A627-6BA3F015ECEA}" destId="{1C2A00B0-EC87-49CB-A0E7-B439BB0C2C3A}" srcOrd="2" destOrd="0" presId="urn:microsoft.com/office/officeart/2018/5/layout/IconLeafLabelList"/>
    <dgm:cxn modelId="{76500745-C01C-4EAE-A1E9-FFFAFCF97F5E}" type="presParOf" srcId="{1C2A00B0-EC87-49CB-A0E7-B439BB0C2C3A}" destId="{D1A877AE-102F-4DA2-B9AB-8849B527DC91}" srcOrd="0" destOrd="0" presId="urn:microsoft.com/office/officeart/2018/5/layout/IconLeafLabelList"/>
    <dgm:cxn modelId="{6C9F522E-AE7D-4423-8900-D358CF48E7C5}" type="presParOf" srcId="{1C2A00B0-EC87-49CB-A0E7-B439BB0C2C3A}" destId="{DDC69650-F908-47CC-B260-1E6A553ECF10}" srcOrd="1" destOrd="0" presId="urn:microsoft.com/office/officeart/2018/5/layout/IconLeafLabelList"/>
    <dgm:cxn modelId="{51CD6CEB-B6B5-4603-AFCA-083CF1635B54}" type="presParOf" srcId="{1C2A00B0-EC87-49CB-A0E7-B439BB0C2C3A}" destId="{CE64DFC7-E3AD-43D0-9154-A081F8A966D0}" srcOrd="2" destOrd="0" presId="urn:microsoft.com/office/officeart/2018/5/layout/IconLeafLabelList"/>
    <dgm:cxn modelId="{0DCC80B8-AE5B-42EB-93D1-7AB404F3EF73}" type="presParOf" srcId="{1C2A00B0-EC87-49CB-A0E7-B439BB0C2C3A}" destId="{18899D73-2204-425E-8239-9B511E18E9F5}" srcOrd="3" destOrd="0" presId="urn:microsoft.com/office/officeart/2018/5/layout/IconLeafLabelList"/>
    <dgm:cxn modelId="{2F756B50-6BBC-4B6B-BA6B-12B424E99283}" type="presParOf" srcId="{DB56312A-795F-4C30-A627-6BA3F015ECEA}" destId="{3F6B1FC5-2E4B-4E10-BF9C-5822B96812E5}" srcOrd="3" destOrd="0" presId="urn:microsoft.com/office/officeart/2018/5/layout/IconLeafLabelList"/>
    <dgm:cxn modelId="{B8905CD9-12FD-4F2B-8026-C231115209EF}" type="presParOf" srcId="{DB56312A-795F-4C30-A627-6BA3F015ECEA}" destId="{12C77B90-74EA-4DDC-ACD9-B1367747EBD9}" srcOrd="4" destOrd="0" presId="urn:microsoft.com/office/officeart/2018/5/layout/IconLeafLabelList"/>
    <dgm:cxn modelId="{AC53040B-779E-4BFE-AB99-E8B0724EA250}" type="presParOf" srcId="{12C77B90-74EA-4DDC-ACD9-B1367747EBD9}" destId="{C04F759A-D275-48E4-BC3B-2CD00D0FEEE7}" srcOrd="0" destOrd="0" presId="urn:microsoft.com/office/officeart/2018/5/layout/IconLeafLabelList"/>
    <dgm:cxn modelId="{83769CCD-C030-45C4-A644-AD3C41A8F8D8}" type="presParOf" srcId="{12C77B90-74EA-4DDC-ACD9-B1367747EBD9}" destId="{AFFA793C-5501-4BE5-B3F8-4F4DF8B4E64E}" srcOrd="1" destOrd="0" presId="urn:microsoft.com/office/officeart/2018/5/layout/IconLeafLabelList"/>
    <dgm:cxn modelId="{B1C5005C-FB88-4165-B0D1-B1EAD556BDC6}" type="presParOf" srcId="{12C77B90-74EA-4DDC-ACD9-B1367747EBD9}" destId="{ACF84B4D-54CF-4D2A-8270-60282B3672BB}" srcOrd="2" destOrd="0" presId="urn:microsoft.com/office/officeart/2018/5/layout/IconLeafLabelList"/>
    <dgm:cxn modelId="{D2E7F9C1-2D41-42E3-ABEE-687973A55F6C}" type="presParOf" srcId="{12C77B90-74EA-4DDC-ACD9-B1367747EBD9}" destId="{B2AA0CB2-306F-4127-8BBC-AE8338B4A086}" srcOrd="3" destOrd="0" presId="urn:microsoft.com/office/officeart/2018/5/layout/IconLeafLabelList"/>
    <dgm:cxn modelId="{BCC11F5E-BA60-49AC-9092-9CD271A2F7A8}" type="presParOf" srcId="{DB56312A-795F-4C30-A627-6BA3F015ECEA}" destId="{A120CD50-18DC-4D8B-AB74-D0407C57BE1B}" srcOrd="5" destOrd="0" presId="urn:microsoft.com/office/officeart/2018/5/layout/IconLeafLabelList"/>
    <dgm:cxn modelId="{9F271E06-5A5E-484E-AC12-A939CCB29BB0}" type="presParOf" srcId="{DB56312A-795F-4C30-A627-6BA3F015ECEA}" destId="{F19ED5E9-4E51-4328-9080-B4A6C43BBE3F}" srcOrd="6" destOrd="0" presId="urn:microsoft.com/office/officeart/2018/5/layout/IconLeafLabelList"/>
    <dgm:cxn modelId="{C9EF4E89-E23E-47B8-B45A-86F2191EF6BE}" type="presParOf" srcId="{F19ED5E9-4E51-4328-9080-B4A6C43BBE3F}" destId="{08EBC291-DCF4-4BED-8A8C-B8F8F1C43658}" srcOrd="0" destOrd="0" presId="urn:microsoft.com/office/officeart/2018/5/layout/IconLeafLabelList"/>
    <dgm:cxn modelId="{58F7974F-466C-435D-84B2-41415FF41415}" type="presParOf" srcId="{F19ED5E9-4E51-4328-9080-B4A6C43BBE3F}" destId="{79205710-7357-48C6-BC3D-39175D472600}" srcOrd="1" destOrd="0" presId="urn:microsoft.com/office/officeart/2018/5/layout/IconLeafLabelList"/>
    <dgm:cxn modelId="{9E2F83AF-474E-482E-8327-5765A83D52A5}" type="presParOf" srcId="{F19ED5E9-4E51-4328-9080-B4A6C43BBE3F}" destId="{C1D448D6-DA95-4A44-B83D-CEC395994750}" srcOrd="2" destOrd="0" presId="urn:microsoft.com/office/officeart/2018/5/layout/IconLeafLabelList"/>
    <dgm:cxn modelId="{44D0B320-87D8-42D9-B91A-7191B67437DD}" type="presParOf" srcId="{F19ED5E9-4E51-4328-9080-B4A6C43BBE3F}" destId="{3274D01A-4420-48BF-A4A0-A02BD1E76827}" srcOrd="3" destOrd="0" presId="urn:microsoft.com/office/officeart/2018/5/layout/IconLeafLabelList"/>
    <dgm:cxn modelId="{BC648AA3-7B1D-45CB-8BA7-404C1D687838}" type="presParOf" srcId="{DB56312A-795F-4C30-A627-6BA3F015ECEA}" destId="{172A82E7-6013-46D0-BF1E-E4AE522234E6}" srcOrd="7" destOrd="0" presId="urn:microsoft.com/office/officeart/2018/5/layout/IconLeafLabelList"/>
    <dgm:cxn modelId="{3300F2E3-5082-4894-89AB-76C142FF709A}" type="presParOf" srcId="{DB56312A-795F-4C30-A627-6BA3F015ECEA}" destId="{61BFE27E-8FEE-4573-AABD-DD52CF288ED5}" srcOrd="8" destOrd="0" presId="urn:microsoft.com/office/officeart/2018/5/layout/IconLeafLabelList"/>
    <dgm:cxn modelId="{1AC48C73-3FF1-4869-AA6B-83FC40A790E8}" type="presParOf" srcId="{61BFE27E-8FEE-4573-AABD-DD52CF288ED5}" destId="{667480FC-C9EF-4312-8B5F-4A3E37389F9E}" srcOrd="0" destOrd="0" presId="urn:microsoft.com/office/officeart/2018/5/layout/IconLeafLabelList"/>
    <dgm:cxn modelId="{B0FF752D-FD7E-4E8E-BF03-B86C179D208B}" type="presParOf" srcId="{61BFE27E-8FEE-4573-AABD-DD52CF288ED5}" destId="{0421EE89-DAE1-4774-841A-ACF415CD4CDB}" srcOrd="1" destOrd="0" presId="urn:microsoft.com/office/officeart/2018/5/layout/IconLeafLabelList"/>
    <dgm:cxn modelId="{A28C08AF-2C32-4D75-BBF6-ED1B83B4A410}" type="presParOf" srcId="{61BFE27E-8FEE-4573-AABD-DD52CF288ED5}" destId="{DD59F383-D6DD-4B29-9106-FC87922D1C2C}" srcOrd="2" destOrd="0" presId="urn:microsoft.com/office/officeart/2018/5/layout/IconLeafLabelList"/>
    <dgm:cxn modelId="{6D3B682A-9779-45B9-9D40-0FE500968A5A}" type="presParOf" srcId="{61BFE27E-8FEE-4573-AABD-DD52CF288ED5}" destId="{587DD9FE-6F83-414F-9A88-3CDC34DA1FA8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3A1210-4B38-42C2-9A40-F9077A2213E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B672CE-F3CC-4D93-B959-7B6467BE1788}">
      <dgm:prSet/>
      <dgm:spPr/>
      <dgm:t>
        <a:bodyPr/>
        <a:lstStyle/>
        <a:p>
          <a:r>
            <a:rPr lang="en-GB" b="0" baseline="0"/>
            <a:t>Inhibidor</a:t>
          </a:r>
          <a:endParaRPr lang="en-US"/>
        </a:p>
      </dgm:t>
    </dgm:pt>
    <dgm:pt modelId="{83231291-C9A3-4CE7-832D-48875CF8415A}" type="parTrans" cxnId="{B84DF3F8-12F6-4531-8CB8-E26DEEFB8271}">
      <dgm:prSet/>
      <dgm:spPr/>
      <dgm:t>
        <a:bodyPr/>
        <a:lstStyle/>
        <a:p>
          <a:endParaRPr lang="en-US"/>
        </a:p>
      </dgm:t>
    </dgm:pt>
    <dgm:pt modelId="{E4F3D0CB-67BD-4628-9CAB-BD8B881E986F}" type="sibTrans" cxnId="{B84DF3F8-12F6-4531-8CB8-E26DEEFB8271}">
      <dgm:prSet/>
      <dgm:spPr/>
      <dgm:t>
        <a:bodyPr/>
        <a:lstStyle/>
        <a:p>
          <a:endParaRPr lang="en-US"/>
        </a:p>
      </dgm:t>
    </dgm:pt>
    <dgm:pt modelId="{B5B35BD8-B900-4C21-A75C-5A3650CCEAD4}">
      <dgm:prSet/>
      <dgm:spPr/>
      <dgm:t>
        <a:bodyPr/>
        <a:lstStyle/>
        <a:p>
          <a:r>
            <a:rPr lang="en-GB" b="0" baseline="0"/>
            <a:t>Ataque Replay</a:t>
          </a:r>
          <a:endParaRPr lang="en-US"/>
        </a:p>
      </dgm:t>
    </dgm:pt>
    <dgm:pt modelId="{EE6E3BF5-568A-4B06-B0C8-EA7026EEF592}" type="parTrans" cxnId="{D31F861E-C3F2-466D-A067-114051E318DA}">
      <dgm:prSet/>
      <dgm:spPr/>
      <dgm:t>
        <a:bodyPr/>
        <a:lstStyle/>
        <a:p>
          <a:endParaRPr lang="en-US"/>
        </a:p>
      </dgm:t>
    </dgm:pt>
    <dgm:pt modelId="{4B277B31-A846-4FA1-B90A-22CFDAC070B6}" type="sibTrans" cxnId="{D31F861E-C3F2-466D-A067-114051E318DA}">
      <dgm:prSet/>
      <dgm:spPr/>
      <dgm:t>
        <a:bodyPr/>
        <a:lstStyle/>
        <a:p>
          <a:endParaRPr lang="en-US"/>
        </a:p>
      </dgm:t>
    </dgm:pt>
    <dgm:pt modelId="{3342F715-05C6-41A1-9B27-2FE3D166217C}">
      <dgm:prSet/>
      <dgm:spPr/>
      <dgm:t>
        <a:bodyPr/>
        <a:lstStyle/>
        <a:p>
          <a:r>
            <a:rPr lang="en-GB" b="0" baseline="0"/>
            <a:t>Ataque Relay</a:t>
          </a:r>
          <a:endParaRPr lang="en-US"/>
        </a:p>
      </dgm:t>
    </dgm:pt>
    <dgm:pt modelId="{80AFF6C9-A8B7-4486-ABF9-E7E045979EAA}" type="parTrans" cxnId="{28016038-5023-4CCE-850A-F44C43AB149E}">
      <dgm:prSet/>
      <dgm:spPr/>
      <dgm:t>
        <a:bodyPr/>
        <a:lstStyle/>
        <a:p>
          <a:endParaRPr lang="en-US"/>
        </a:p>
      </dgm:t>
    </dgm:pt>
    <dgm:pt modelId="{F28F0326-B2A2-490F-98E0-98A0C5CEA43A}" type="sibTrans" cxnId="{28016038-5023-4CCE-850A-F44C43AB149E}">
      <dgm:prSet/>
      <dgm:spPr/>
      <dgm:t>
        <a:bodyPr/>
        <a:lstStyle/>
        <a:p>
          <a:endParaRPr lang="en-US"/>
        </a:p>
      </dgm:t>
    </dgm:pt>
    <dgm:pt modelId="{6D27BBC3-4690-4F0F-BA7D-F4AD6245C0C3}">
      <dgm:prSet/>
      <dgm:spPr/>
      <dgm:t>
        <a:bodyPr/>
        <a:lstStyle/>
        <a:p>
          <a:r>
            <a:rPr lang="en-GB" b="0" baseline="0"/>
            <a:t>SOS auto keys</a:t>
          </a:r>
          <a:endParaRPr lang="en-US"/>
        </a:p>
      </dgm:t>
    </dgm:pt>
    <dgm:pt modelId="{2D93F0BD-5D64-43F3-8E10-B1D043408723}" type="parTrans" cxnId="{9703297B-F188-4A43-B35F-54F8A8C72A0E}">
      <dgm:prSet/>
      <dgm:spPr/>
      <dgm:t>
        <a:bodyPr/>
        <a:lstStyle/>
        <a:p>
          <a:endParaRPr lang="en-US"/>
        </a:p>
      </dgm:t>
    </dgm:pt>
    <dgm:pt modelId="{D7E01EAC-2FFD-4839-8C8A-2C0F9908FD9D}" type="sibTrans" cxnId="{9703297B-F188-4A43-B35F-54F8A8C72A0E}">
      <dgm:prSet/>
      <dgm:spPr/>
      <dgm:t>
        <a:bodyPr/>
        <a:lstStyle/>
        <a:p>
          <a:endParaRPr lang="en-US"/>
        </a:p>
      </dgm:t>
    </dgm:pt>
    <dgm:pt modelId="{7A6F824F-D295-49CD-9398-3CEBC71EEFCA}">
      <dgm:prSet/>
      <dgm:spPr/>
      <dgm:t>
        <a:bodyPr/>
        <a:lstStyle/>
        <a:p>
          <a:r>
            <a:rPr lang="en-GB" b="0" baseline="0"/>
            <a:t>On Board Diagnostics</a:t>
          </a:r>
          <a:endParaRPr lang="en-US"/>
        </a:p>
      </dgm:t>
    </dgm:pt>
    <dgm:pt modelId="{97FA59BC-F872-4B8B-8F60-4AEA1F5B704B}" type="parTrans" cxnId="{AEB0C680-9519-4396-AF7E-3B8D9548181A}">
      <dgm:prSet/>
      <dgm:spPr/>
      <dgm:t>
        <a:bodyPr/>
        <a:lstStyle/>
        <a:p>
          <a:endParaRPr lang="en-US"/>
        </a:p>
      </dgm:t>
    </dgm:pt>
    <dgm:pt modelId="{9C50D4C8-1934-4627-9249-B47BE8CFFE32}" type="sibTrans" cxnId="{AEB0C680-9519-4396-AF7E-3B8D9548181A}">
      <dgm:prSet/>
      <dgm:spPr/>
      <dgm:t>
        <a:bodyPr/>
        <a:lstStyle/>
        <a:p>
          <a:endParaRPr lang="en-US"/>
        </a:p>
      </dgm:t>
    </dgm:pt>
    <dgm:pt modelId="{B1CA8379-525B-4391-924B-9571EF4CC582}" type="pres">
      <dgm:prSet presAssocID="{C83A1210-4B38-42C2-9A40-F9077A2213E5}" presName="diagram" presStyleCnt="0">
        <dgm:presLayoutVars>
          <dgm:dir/>
          <dgm:resizeHandles val="exact"/>
        </dgm:presLayoutVars>
      </dgm:prSet>
      <dgm:spPr/>
    </dgm:pt>
    <dgm:pt modelId="{0FFEBA57-9080-43A9-9FAC-B9F26AADA042}" type="pres">
      <dgm:prSet presAssocID="{A5B672CE-F3CC-4D93-B959-7B6467BE1788}" presName="arrow" presStyleLbl="node1" presStyleIdx="0" presStyleCnt="5">
        <dgm:presLayoutVars>
          <dgm:bulletEnabled val="1"/>
        </dgm:presLayoutVars>
      </dgm:prSet>
      <dgm:spPr/>
    </dgm:pt>
    <dgm:pt modelId="{1E823E70-4162-41D6-A99F-24096233448C}" type="pres">
      <dgm:prSet presAssocID="{B5B35BD8-B900-4C21-A75C-5A3650CCEAD4}" presName="arrow" presStyleLbl="node1" presStyleIdx="1" presStyleCnt="5">
        <dgm:presLayoutVars>
          <dgm:bulletEnabled val="1"/>
        </dgm:presLayoutVars>
      </dgm:prSet>
      <dgm:spPr/>
    </dgm:pt>
    <dgm:pt modelId="{39996845-3EDC-4F3A-A0D6-5360F095E804}" type="pres">
      <dgm:prSet presAssocID="{3342F715-05C6-41A1-9B27-2FE3D166217C}" presName="arrow" presStyleLbl="node1" presStyleIdx="2" presStyleCnt="5">
        <dgm:presLayoutVars>
          <dgm:bulletEnabled val="1"/>
        </dgm:presLayoutVars>
      </dgm:prSet>
      <dgm:spPr/>
    </dgm:pt>
    <dgm:pt modelId="{0833CD60-9555-4A78-B21E-68454F812F95}" type="pres">
      <dgm:prSet presAssocID="{6D27BBC3-4690-4F0F-BA7D-F4AD6245C0C3}" presName="arrow" presStyleLbl="node1" presStyleIdx="3" presStyleCnt="5">
        <dgm:presLayoutVars>
          <dgm:bulletEnabled val="1"/>
        </dgm:presLayoutVars>
      </dgm:prSet>
      <dgm:spPr/>
    </dgm:pt>
    <dgm:pt modelId="{6B978B10-0FF6-42F5-BD67-9672C0AE1F26}" type="pres">
      <dgm:prSet presAssocID="{7A6F824F-D295-49CD-9398-3CEBC71EEFCA}" presName="arrow" presStyleLbl="node1" presStyleIdx="4" presStyleCnt="5">
        <dgm:presLayoutVars>
          <dgm:bulletEnabled val="1"/>
        </dgm:presLayoutVars>
      </dgm:prSet>
      <dgm:spPr/>
    </dgm:pt>
  </dgm:ptLst>
  <dgm:cxnLst>
    <dgm:cxn modelId="{0F79EC16-07B4-493D-BCB9-C8C52393CC78}" type="presOf" srcId="{A5B672CE-F3CC-4D93-B959-7B6467BE1788}" destId="{0FFEBA57-9080-43A9-9FAC-B9F26AADA042}" srcOrd="0" destOrd="0" presId="urn:microsoft.com/office/officeart/2005/8/layout/arrow5"/>
    <dgm:cxn modelId="{D31F861E-C3F2-466D-A067-114051E318DA}" srcId="{C83A1210-4B38-42C2-9A40-F9077A2213E5}" destId="{B5B35BD8-B900-4C21-A75C-5A3650CCEAD4}" srcOrd="1" destOrd="0" parTransId="{EE6E3BF5-568A-4B06-B0C8-EA7026EEF592}" sibTransId="{4B277B31-A846-4FA1-B90A-22CFDAC070B6}"/>
    <dgm:cxn modelId="{28016038-5023-4CCE-850A-F44C43AB149E}" srcId="{C83A1210-4B38-42C2-9A40-F9077A2213E5}" destId="{3342F715-05C6-41A1-9B27-2FE3D166217C}" srcOrd="2" destOrd="0" parTransId="{80AFF6C9-A8B7-4486-ABF9-E7E045979EAA}" sibTransId="{F28F0326-B2A2-490F-98E0-98A0C5CEA43A}"/>
    <dgm:cxn modelId="{DF7DA262-FC74-4EBD-8EA3-936852894B14}" type="presOf" srcId="{B5B35BD8-B900-4C21-A75C-5A3650CCEAD4}" destId="{1E823E70-4162-41D6-A99F-24096233448C}" srcOrd="0" destOrd="0" presId="urn:microsoft.com/office/officeart/2005/8/layout/arrow5"/>
    <dgm:cxn modelId="{9703297B-F188-4A43-B35F-54F8A8C72A0E}" srcId="{C83A1210-4B38-42C2-9A40-F9077A2213E5}" destId="{6D27BBC3-4690-4F0F-BA7D-F4AD6245C0C3}" srcOrd="3" destOrd="0" parTransId="{2D93F0BD-5D64-43F3-8E10-B1D043408723}" sibTransId="{D7E01EAC-2FFD-4839-8C8A-2C0F9908FD9D}"/>
    <dgm:cxn modelId="{AEB0C680-9519-4396-AF7E-3B8D9548181A}" srcId="{C83A1210-4B38-42C2-9A40-F9077A2213E5}" destId="{7A6F824F-D295-49CD-9398-3CEBC71EEFCA}" srcOrd="4" destOrd="0" parTransId="{97FA59BC-F872-4B8B-8F60-4AEA1F5B704B}" sibTransId="{9C50D4C8-1934-4627-9249-B47BE8CFFE32}"/>
    <dgm:cxn modelId="{6D3E0385-3898-42AE-9EBD-75B3F863FA94}" type="presOf" srcId="{3342F715-05C6-41A1-9B27-2FE3D166217C}" destId="{39996845-3EDC-4F3A-A0D6-5360F095E804}" srcOrd="0" destOrd="0" presId="urn:microsoft.com/office/officeart/2005/8/layout/arrow5"/>
    <dgm:cxn modelId="{95B16F98-C6B7-4291-B059-5FE359DA4739}" type="presOf" srcId="{7A6F824F-D295-49CD-9398-3CEBC71EEFCA}" destId="{6B978B10-0FF6-42F5-BD67-9672C0AE1F26}" srcOrd="0" destOrd="0" presId="urn:microsoft.com/office/officeart/2005/8/layout/arrow5"/>
    <dgm:cxn modelId="{4EABA4A8-4C23-4D32-8000-9E022E989359}" type="presOf" srcId="{6D27BBC3-4690-4F0F-BA7D-F4AD6245C0C3}" destId="{0833CD60-9555-4A78-B21E-68454F812F95}" srcOrd="0" destOrd="0" presId="urn:microsoft.com/office/officeart/2005/8/layout/arrow5"/>
    <dgm:cxn modelId="{C0932BC7-B48E-4AE5-B08A-CE718231D12B}" type="presOf" srcId="{C83A1210-4B38-42C2-9A40-F9077A2213E5}" destId="{B1CA8379-525B-4391-924B-9571EF4CC582}" srcOrd="0" destOrd="0" presId="urn:microsoft.com/office/officeart/2005/8/layout/arrow5"/>
    <dgm:cxn modelId="{B84DF3F8-12F6-4531-8CB8-E26DEEFB8271}" srcId="{C83A1210-4B38-42C2-9A40-F9077A2213E5}" destId="{A5B672CE-F3CC-4D93-B959-7B6467BE1788}" srcOrd="0" destOrd="0" parTransId="{83231291-C9A3-4CE7-832D-48875CF8415A}" sibTransId="{E4F3D0CB-67BD-4628-9CAB-BD8B881E986F}"/>
    <dgm:cxn modelId="{C1813D2A-A17F-4E86-85A5-19DAFB81AEEB}" type="presParOf" srcId="{B1CA8379-525B-4391-924B-9571EF4CC582}" destId="{0FFEBA57-9080-43A9-9FAC-B9F26AADA042}" srcOrd="0" destOrd="0" presId="urn:microsoft.com/office/officeart/2005/8/layout/arrow5"/>
    <dgm:cxn modelId="{E7228291-7BD4-40D7-B1BC-5E751CFB9B8C}" type="presParOf" srcId="{B1CA8379-525B-4391-924B-9571EF4CC582}" destId="{1E823E70-4162-41D6-A99F-24096233448C}" srcOrd="1" destOrd="0" presId="urn:microsoft.com/office/officeart/2005/8/layout/arrow5"/>
    <dgm:cxn modelId="{21EC2E9F-9599-4013-BE8E-9540E8D71B24}" type="presParOf" srcId="{B1CA8379-525B-4391-924B-9571EF4CC582}" destId="{39996845-3EDC-4F3A-A0D6-5360F095E804}" srcOrd="2" destOrd="0" presId="urn:microsoft.com/office/officeart/2005/8/layout/arrow5"/>
    <dgm:cxn modelId="{6F6B45F2-A331-47D6-A260-51D33C57993A}" type="presParOf" srcId="{B1CA8379-525B-4391-924B-9571EF4CC582}" destId="{0833CD60-9555-4A78-B21E-68454F812F95}" srcOrd="3" destOrd="0" presId="urn:microsoft.com/office/officeart/2005/8/layout/arrow5"/>
    <dgm:cxn modelId="{73833D68-15F0-4689-9E0F-829610A25487}" type="presParOf" srcId="{B1CA8379-525B-4391-924B-9571EF4CC582}" destId="{6B978B10-0FF6-42F5-BD67-9672C0AE1F26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DDAD94-7103-4916-829B-6A2F749DD06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4E9F65-F719-4116-B0B9-39A568450FD3}">
      <dgm:prSet/>
      <dgm:spPr/>
      <dgm:t>
        <a:bodyPr/>
        <a:lstStyle/>
        <a:p>
          <a:r>
            <a:rPr lang="en-GB" b="0" baseline="0"/>
            <a:t>4 Diagramas de secuencia</a:t>
          </a:r>
          <a:endParaRPr lang="en-US"/>
        </a:p>
      </dgm:t>
    </dgm:pt>
    <dgm:pt modelId="{E0EBCCE5-5C46-4CBB-8FC7-E71C962CE218}" type="parTrans" cxnId="{A262EC54-11FA-4F10-94B0-7712B4FD7118}">
      <dgm:prSet/>
      <dgm:spPr/>
      <dgm:t>
        <a:bodyPr/>
        <a:lstStyle/>
        <a:p>
          <a:endParaRPr lang="en-US"/>
        </a:p>
      </dgm:t>
    </dgm:pt>
    <dgm:pt modelId="{72749E6E-27C6-44AD-BDF1-27F11CEFCEB5}" type="sibTrans" cxnId="{A262EC54-11FA-4F10-94B0-7712B4FD7118}">
      <dgm:prSet/>
      <dgm:spPr/>
      <dgm:t>
        <a:bodyPr/>
        <a:lstStyle/>
        <a:p>
          <a:endParaRPr lang="en-US"/>
        </a:p>
      </dgm:t>
    </dgm:pt>
    <dgm:pt modelId="{86CA1580-D954-4C50-81E2-24CCC1D2A62A}">
      <dgm:prSet/>
      <dgm:spPr/>
      <dgm:t>
        <a:bodyPr/>
        <a:lstStyle/>
        <a:p>
          <a:r>
            <a:rPr lang="en-GB" b="0" baseline="0" dirty="0" err="1"/>
            <a:t>Intercambio</a:t>
          </a:r>
          <a:r>
            <a:rPr lang="en-GB" b="0" baseline="0" dirty="0"/>
            <a:t> </a:t>
          </a:r>
          <a:r>
            <a:rPr lang="en-GB" b="0" baseline="0" dirty="0" err="1"/>
            <a:t>segura</a:t>
          </a:r>
          <a:r>
            <a:rPr lang="en-GB" b="0" baseline="0" dirty="0"/>
            <a:t> de la clave </a:t>
          </a:r>
          <a:r>
            <a:rPr lang="en-GB" b="0" baseline="0" dirty="0" err="1"/>
            <a:t>simétrica</a:t>
          </a:r>
          <a:endParaRPr lang="en-US" dirty="0"/>
        </a:p>
      </dgm:t>
    </dgm:pt>
    <dgm:pt modelId="{33B76B4E-469B-4965-B05F-885CE5C5F4BA}" type="parTrans" cxnId="{64122BF8-5A01-419B-91DB-0D52C26F3B64}">
      <dgm:prSet/>
      <dgm:spPr/>
      <dgm:t>
        <a:bodyPr/>
        <a:lstStyle/>
        <a:p>
          <a:endParaRPr lang="en-US"/>
        </a:p>
      </dgm:t>
    </dgm:pt>
    <dgm:pt modelId="{F05E9C75-C032-49A1-A664-635458E0BA11}" type="sibTrans" cxnId="{64122BF8-5A01-419B-91DB-0D52C26F3B64}">
      <dgm:prSet/>
      <dgm:spPr/>
      <dgm:t>
        <a:bodyPr/>
        <a:lstStyle/>
        <a:p>
          <a:endParaRPr lang="en-US"/>
        </a:p>
      </dgm:t>
    </dgm:pt>
    <dgm:pt modelId="{A2DC694E-6A93-46F0-8080-31428A116B0C}">
      <dgm:prSet/>
      <dgm:spPr/>
      <dgm:t>
        <a:bodyPr/>
        <a:lstStyle/>
        <a:p>
          <a:r>
            <a:rPr lang="es-ES" b="0" baseline="0" dirty="0"/>
            <a:t>Apertura del vehículo: Ejecución manual</a:t>
          </a:r>
          <a:endParaRPr lang="en-US" dirty="0"/>
        </a:p>
      </dgm:t>
    </dgm:pt>
    <dgm:pt modelId="{2F6A44AA-76B9-43CD-BBBC-E93CEF842936}" type="parTrans" cxnId="{1070A5C4-FC4D-48EE-AEC8-A0FAB47F6E34}">
      <dgm:prSet/>
      <dgm:spPr/>
      <dgm:t>
        <a:bodyPr/>
        <a:lstStyle/>
        <a:p>
          <a:endParaRPr lang="en-US"/>
        </a:p>
      </dgm:t>
    </dgm:pt>
    <dgm:pt modelId="{FAE5C774-A1B8-4B36-BC3D-21F8CE076E25}" type="sibTrans" cxnId="{1070A5C4-FC4D-48EE-AEC8-A0FAB47F6E34}">
      <dgm:prSet/>
      <dgm:spPr/>
      <dgm:t>
        <a:bodyPr/>
        <a:lstStyle/>
        <a:p>
          <a:endParaRPr lang="en-US"/>
        </a:p>
      </dgm:t>
    </dgm:pt>
    <dgm:pt modelId="{9AD4A769-167A-4C70-82D9-F310D9C78161}">
      <dgm:prSet/>
      <dgm:spPr/>
      <dgm:t>
        <a:bodyPr/>
        <a:lstStyle/>
        <a:p>
          <a:r>
            <a:rPr lang="es-ES" b="0" baseline="0"/>
            <a:t>Apertura del vehículo: Keyless</a:t>
          </a:r>
          <a:endParaRPr lang="en-US"/>
        </a:p>
      </dgm:t>
    </dgm:pt>
    <dgm:pt modelId="{D4F02687-8BB3-4AD2-9C56-15604098075C}" type="parTrans" cxnId="{DF3D2974-C817-4F23-A079-CF26FE78A583}">
      <dgm:prSet/>
      <dgm:spPr/>
      <dgm:t>
        <a:bodyPr/>
        <a:lstStyle/>
        <a:p>
          <a:endParaRPr lang="en-US"/>
        </a:p>
      </dgm:t>
    </dgm:pt>
    <dgm:pt modelId="{7B4C5D71-AAA4-4F8B-ADB1-27ED803C61E5}" type="sibTrans" cxnId="{DF3D2974-C817-4F23-A079-CF26FE78A583}">
      <dgm:prSet/>
      <dgm:spPr/>
      <dgm:t>
        <a:bodyPr/>
        <a:lstStyle/>
        <a:p>
          <a:endParaRPr lang="en-US"/>
        </a:p>
      </dgm:t>
    </dgm:pt>
    <dgm:pt modelId="{C57C0B73-8F81-4D6F-A2A6-581349160C01}">
      <dgm:prSet/>
      <dgm:spPr/>
      <dgm:t>
        <a:bodyPr/>
        <a:lstStyle/>
        <a:p>
          <a:r>
            <a:rPr lang="es-ES" b="0" baseline="0"/>
            <a:t>Arrancar vehículo: Keyless</a:t>
          </a:r>
          <a:endParaRPr lang="en-US"/>
        </a:p>
      </dgm:t>
    </dgm:pt>
    <dgm:pt modelId="{EC1FDD19-EA94-4D80-A7C8-81FD67A70C61}" type="parTrans" cxnId="{2D58CF9B-4920-4729-994B-37F1E38BCF11}">
      <dgm:prSet/>
      <dgm:spPr/>
      <dgm:t>
        <a:bodyPr/>
        <a:lstStyle/>
        <a:p>
          <a:endParaRPr lang="en-US"/>
        </a:p>
      </dgm:t>
    </dgm:pt>
    <dgm:pt modelId="{3FA772D4-6E6C-47ED-84AE-9CF6A6E416A6}" type="sibTrans" cxnId="{2D58CF9B-4920-4729-994B-37F1E38BCF11}">
      <dgm:prSet/>
      <dgm:spPr/>
      <dgm:t>
        <a:bodyPr/>
        <a:lstStyle/>
        <a:p>
          <a:endParaRPr lang="en-US"/>
        </a:p>
      </dgm:t>
    </dgm:pt>
    <dgm:pt modelId="{AF70E76E-1F4D-4E06-A65F-C4BC1AAD6216}" type="pres">
      <dgm:prSet presAssocID="{BFDDAD94-7103-4916-829B-6A2F749DD06D}" presName="linear" presStyleCnt="0">
        <dgm:presLayoutVars>
          <dgm:animLvl val="lvl"/>
          <dgm:resizeHandles val="exact"/>
        </dgm:presLayoutVars>
      </dgm:prSet>
      <dgm:spPr/>
    </dgm:pt>
    <dgm:pt modelId="{1CC8520C-91B5-400A-B8FF-E3679651D404}" type="pres">
      <dgm:prSet presAssocID="{8E4E9F65-F719-4116-B0B9-39A568450FD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2CCECE-B117-4C56-A205-5837DFF91BF0}" type="pres">
      <dgm:prSet presAssocID="{8E4E9F65-F719-4116-B0B9-39A568450FD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A10E500-0C1E-4873-AA91-79F6B697C92A}" type="presOf" srcId="{9AD4A769-167A-4C70-82D9-F310D9C78161}" destId="{612CCECE-B117-4C56-A205-5837DFF91BF0}" srcOrd="0" destOrd="2" presId="urn:microsoft.com/office/officeart/2005/8/layout/vList2"/>
    <dgm:cxn modelId="{34215613-24B8-4D86-B355-2D4A584D8086}" type="presOf" srcId="{86CA1580-D954-4C50-81E2-24CCC1D2A62A}" destId="{612CCECE-B117-4C56-A205-5837DFF91BF0}" srcOrd="0" destOrd="0" presId="urn:microsoft.com/office/officeart/2005/8/layout/vList2"/>
    <dgm:cxn modelId="{D5E9E92F-5748-47FB-81DE-CE0F671A27D1}" type="presOf" srcId="{C57C0B73-8F81-4D6F-A2A6-581349160C01}" destId="{612CCECE-B117-4C56-A205-5837DFF91BF0}" srcOrd="0" destOrd="3" presId="urn:microsoft.com/office/officeart/2005/8/layout/vList2"/>
    <dgm:cxn modelId="{DF3D2974-C817-4F23-A079-CF26FE78A583}" srcId="{8E4E9F65-F719-4116-B0B9-39A568450FD3}" destId="{9AD4A769-167A-4C70-82D9-F310D9C78161}" srcOrd="2" destOrd="0" parTransId="{D4F02687-8BB3-4AD2-9C56-15604098075C}" sibTransId="{7B4C5D71-AAA4-4F8B-ADB1-27ED803C61E5}"/>
    <dgm:cxn modelId="{A262EC54-11FA-4F10-94B0-7712B4FD7118}" srcId="{BFDDAD94-7103-4916-829B-6A2F749DD06D}" destId="{8E4E9F65-F719-4116-B0B9-39A568450FD3}" srcOrd="0" destOrd="0" parTransId="{E0EBCCE5-5C46-4CBB-8FC7-E71C962CE218}" sibTransId="{72749E6E-27C6-44AD-BDF1-27F11CEFCEB5}"/>
    <dgm:cxn modelId="{2D58CF9B-4920-4729-994B-37F1E38BCF11}" srcId="{8E4E9F65-F719-4116-B0B9-39A568450FD3}" destId="{C57C0B73-8F81-4D6F-A2A6-581349160C01}" srcOrd="3" destOrd="0" parTransId="{EC1FDD19-EA94-4D80-A7C8-81FD67A70C61}" sibTransId="{3FA772D4-6E6C-47ED-84AE-9CF6A6E416A6}"/>
    <dgm:cxn modelId="{1070A5C4-FC4D-48EE-AEC8-A0FAB47F6E34}" srcId="{8E4E9F65-F719-4116-B0B9-39A568450FD3}" destId="{A2DC694E-6A93-46F0-8080-31428A116B0C}" srcOrd="1" destOrd="0" parTransId="{2F6A44AA-76B9-43CD-BBBC-E93CEF842936}" sibTransId="{FAE5C774-A1B8-4B36-BC3D-21F8CE076E25}"/>
    <dgm:cxn modelId="{359F7EE8-A621-4533-BDBB-8DDDD949EE73}" type="presOf" srcId="{8E4E9F65-F719-4116-B0B9-39A568450FD3}" destId="{1CC8520C-91B5-400A-B8FF-E3679651D404}" srcOrd="0" destOrd="0" presId="urn:microsoft.com/office/officeart/2005/8/layout/vList2"/>
    <dgm:cxn modelId="{A95678F7-0F05-4D02-9EE9-EBA8845B4301}" type="presOf" srcId="{A2DC694E-6A93-46F0-8080-31428A116B0C}" destId="{612CCECE-B117-4C56-A205-5837DFF91BF0}" srcOrd="0" destOrd="1" presId="urn:microsoft.com/office/officeart/2005/8/layout/vList2"/>
    <dgm:cxn modelId="{64122BF8-5A01-419B-91DB-0D52C26F3B64}" srcId="{8E4E9F65-F719-4116-B0B9-39A568450FD3}" destId="{86CA1580-D954-4C50-81E2-24CCC1D2A62A}" srcOrd="0" destOrd="0" parTransId="{33B76B4E-469B-4965-B05F-885CE5C5F4BA}" sibTransId="{F05E9C75-C032-49A1-A664-635458E0BA11}"/>
    <dgm:cxn modelId="{D9419EFE-296E-4E5A-9B01-54E25DBD0CFF}" type="presOf" srcId="{BFDDAD94-7103-4916-829B-6A2F749DD06D}" destId="{AF70E76E-1F4D-4E06-A65F-C4BC1AAD6216}" srcOrd="0" destOrd="0" presId="urn:microsoft.com/office/officeart/2005/8/layout/vList2"/>
    <dgm:cxn modelId="{A1144B1E-BBB6-4FA4-8A9D-E4D6129567EF}" type="presParOf" srcId="{AF70E76E-1F4D-4E06-A65F-C4BC1AAD6216}" destId="{1CC8520C-91B5-400A-B8FF-E3679651D404}" srcOrd="0" destOrd="0" presId="urn:microsoft.com/office/officeart/2005/8/layout/vList2"/>
    <dgm:cxn modelId="{E7FC2BFC-D76A-4F5F-BAFF-79BE7FA1F433}" type="presParOf" srcId="{AF70E76E-1F4D-4E06-A65F-C4BC1AAD6216}" destId="{612CCECE-B117-4C56-A205-5837DFF91BF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3F856A-948E-464F-96D6-B024D9AA81B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E86AFC-A966-41D6-ACAB-FB87B14FF6A7}">
      <dgm:prSet/>
      <dgm:spPr/>
      <dgm:t>
        <a:bodyPr/>
        <a:lstStyle/>
        <a:p>
          <a:r>
            <a:rPr lang="en-GB" b="0" baseline="0" dirty="0" err="1"/>
            <a:t>Pruebas</a:t>
          </a:r>
          <a:r>
            <a:rPr lang="en-GB" b="0" baseline="0" dirty="0"/>
            <a:t> </a:t>
          </a:r>
          <a:r>
            <a:rPr lang="en-GB" b="0" baseline="0" dirty="0" err="1"/>
            <a:t>reales</a:t>
          </a:r>
          <a:r>
            <a:rPr lang="en-GB" b="0" baseline="0" dirty="0"/>
            <a:t>: Replay -  Relay </a:t>
          </a:r>
          <a:r>
            <a:rPr lang="en-GB" b="0" baseline="0" dirty="0" err="1"/>
            <a:t>Generación</a:t>
          </a:r>
          <a:r>
            <a:rPr lang="en-GB" b="0" baseline="0" dirty="0"/>
            <a:t> de </a:t>
          </a:r>
          <a:r>
            <a:rPr lang="en-GB" b="0" baseline="0" dirty="0" err="1"/>
            <a:t>llaves</a:t>
          </a:r>
          <a:endParaRPr lang="en-US" dirty="0"/>
        </a:p>
      </dgm:t>
    </dgm:pt>
    <dgm:pt modelId="{67BD237D-D89A-4115-97D4-44AAC71EAC52}" type="parTrans" cxnId="{3CFECADB-1521-4F43-BFBC-3E0991D76E95}">
      <dgm:prSet/>
      <dgm:spPr/>
      <dgm:t>
        <a:bodyPr/>
        <a:lstStyle/>
        <a:p>
          <a:endParaRPr lang="en-US"/>
        </a:p>
      </dgm:t>
    </dgm:pt>
    <dgm:pt modelId="{9648F4E4-3028-4F3C-91FC-D79F79998D77}" type="sibTrans" cxnId="{3CFECADB-1521-4F43-BFBC-3E0991D76E95}">
      <dgm:prSet/>
      <dgm:spPr/>
      <dgm:t>
        <a:bodyPr/>
        <a:lstStyle/>
        <a:p>
          <a:endParaRPr lang="en-US"/>
        </a:p>
      </dgm:t>
    </dgm:pt>
    <dgm:pt modelId="{BE3FDF93-41FC-4B18-834C-9BD184C23722}">
      <dgm:prSet/>
      <dgm:spPr/>
      <dgm:t>
        <a:bodyPr/>
        <a:lstStyle/>
        <a:p>
          <a:r>
            <a:rPr lang="es-ES" b="0" baseline="0" dirty="0"/>
            <a:t>Entorno gráfico</a:t>
          </a:r>
          <a:endParaRPr lang="en-US" dirty="0"/>
        </a:p>
      </dgm:t>
    </dgm:pt>
    <dgm:pt modelId="{085E7B94-0908-43FA-90C1-90F738F94E21}" type="parTrans" cxnId="{9EE936A7-61C8-4DAE-9657-BE86B14876EB}">
      <dgm:prSet/>
      <dgm:spPr/>
      <dgm:t>
        <a:bodyPr/>
        <a:lstStyle/>
        <a:p>
          <a:endParaRPr lang="en-US"/>
        </a:p>
      </dgm:t>
    </dgm:pt>
    <dgm:pt modelId="{E32F9A13-173D-4518-AAC6-A8E2196529DB}" type="sibTrans" cxnId="{9EE936A7-61C8-4DAE-9657-BE86B14876EB}">
      <dgm:prSet/>
      <dgm:spPr/>
      <dgm:t>
        <a:bodyPr/>
        <a:lstStyle/>
        <a:p>
          <a:endParaRPr lang="en-US"/>
        </a:p>
      </dgm:t>
    </dgm:pt>
    <dgm:pt modelId="{CC1A2DFE-1BB4-4091-AB82-6E0AE71243B6}">
      <dgm:prSet/>
      <dgm:spPr/>
      <dgm:t>
        <a:bodyPr/>
        <a:lstStyle/>
        <a:p>
          <a:r>
            <a:rPr lang="en-GB" b="0" baseline="0" dirty="0" err="1"/>
            <a:t>Entorno</a:t>
          </a:r>
          <a:r>
            <a:rPr lang="en-GB" b="0" baseline="0" dirty="0"/>
            <a:t> real: </a:t>
          </a:r>
          <a:r>
            <a:rPr lang="en-GB" b="0" baseline="0" dirty="0" err="1"/>
            <a:t>Implementación</a:t>
          </a:r>
          <a:r>
            <a:rPr lang="en-GB" b="0" baseline="0" dirty="0"/>
            <a:t> de la </a:t>
          </a:r>
          <a:r>
            <a:rPr lang="en-GB" b="0" baseline="0" dirty="0" err="1"/>
            <a:t>solución</a:t>
          </a:r>
          <a:endParaRPr lang="en-US" dirty="0"/>
        </a:p>
      </dgm:t>
    </dgm:pt>
    <dgm:pt modelId="{F8B694BE-CC96-4F6A-A915-D1C57F153A78}" type="parTrans" cxnId="{B505E532-D7CA-41C5-8343-820289E08E4D}">
      <dgm:prSet/>
      <dgm:spPr/>
      <dgm:t>
        <a:bodyPr/>
        <a:lstStyle/>
        <a:p>
          <a:endParaRPr lang="en-US"/>
        </a:p>
      </dgm:t>
    </dgm:pt>
    <dgm:pt modelId="{B0FEA736-60DA-4FB2-B324-2872FBF63FA5}" type="sibTrans" cxnId="{B505E532-D7CA-41C5-8343-820289E08E4D}">
      <dgm:prSet/>
      <dgm:spPr/>
      <dgm:t>
        <a:bodyPr/>
        <a:lstStyle/>
        <a:p>
          <a:endParaRPr lang="en-US"/>
        </a:p>
      </dgm:t>
    </dgm:pt>
    <dgm:pt modelId="{83FE3386-3637-4A31-9CF2-4D6289A21F06}" type="pres">
      <dgm:prSet presAssocID="{C53F856A-948E-464F-96D6-B024D9AA81B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94D84B-4999-4460-BDDB-1600FC7D80B1}" type="pres">
      <dgm:prSet presAssocID="{44E86AFC-A966-41D6-ACAB-FB87B14FF6A7}" presName="hierRoot1" presStyleCnt="0"/>
      <dgm:spPr/>
    </dgm:pt>
    <dgm:pt modelId="{0E3DEC3F-2B70-48F0-BD7C-C9D500AE334C}" type="pres">
      <dgm:prSet presAssocID="{44E86AFC-A966-41D6-ACAB-FB87B14FF6A7}" presName="composite" presStyleCnt="0"/>
      <dgm:spPr/>
    </dgm:pt>
    <dgm:pt modelId="{68C5F51D-3FE7-4537-AEA1-31FCF006EDA5}" type="pres">
      <dgm:prSet presAssocID="{44E86AFC-A966-41D6-ACAB-FB87B14FF6A7}" presName="background" presStyleLbl="node0" presStyleIdx="0" presStyleCnt="3"/>
      <dgm:spPr/>
    </dgm:pt>
    <dgm:pt modelId="{83F32B71-A719-44E4-9F46-E6E60F13B4AB}" type="pres">
      <dgm:prSet presAssocID="{44E86AFC-A966-41D6-ACAB-FB87B14FF6A7}" presName="text" presStyleLbl="fgAcc0" presStyleIdx="0" presStyleCnt="3">
        <dgm:presLayoutVars>
          <dgm:chPref val="3"/>
        </dgm:presLayoutVars>
      </dgm:prSet>
      <dgm:spPr/>
    </dgm:pt>
    <dgm:pt modelId="{0BDBAA9E-C080-407A-A26C-138EBB78F1E8}" type="pres">
      <dgm:prSet presAssocID="{44E86AFC-A966-41D6-ACAB-FB87B14FF6A7}" presName="hierChild2" presStyleCnt="0"/>
      <dgm:spPr/>
    </dgm:pt>
    <dgm:pt modelId="{E5892BDE-8BF0-4B12-92F6-073400E98A4A}" type="pres">
      <dgm:prSet presAssocID="{BE3FDF93-41FC-4B18-834C-9BD184C23722}" presName="hierRoot1" presStyleCnt="0"/>
      <dgm:spPr/>
    </dgm:pt>
    <dgm:pt modelId="{17BF67A5-2618-4300-AAE8-7C5F1487860A}" type="pres">
      <dgm:prSet presAssocID="{BE3FDF93-41FC-4B18-834C-9BD184C23722}" presName="composite" presStyleCnt="0"/>
      <dgm:spPr/>
    </dgm:pt>
    <dgm:pt modelId="{714EC54C-8C04-410B-B171-DBC1571B74A5}" type="pres">
      <dgm:prSet presAssocID="{BE3FDF93-41FC-4B18-834C-9BD184C23722}" presName="background" presStyleLbl="node0" presStyleIdx="1" presStyleCnt="3"/>
      <dgm:spPr/>
    </dgm:pt>
    <dgm:pt modelId="{952A05F0-4248-49D0-BBC8-CA622247FC05}" type="pres">
      <dgm:prSet presAssocID="{BE3FDF93-41FC-4B18-834C-9BD184C23722}" presName="text" presStyleLbl="fgAcc0" presStyleIdx="1" presStyleCnt="3">
        <dgm:presLayoutVars>
          <dgm:chPref val="3"/>
        </dgm:presLayoutVars>
      </dgm:prSet>
      <dgm:spPr/>
    </dgm:pt>
    <dgm:pt modelId="{EDD09E6F-75CA-49A5-AD97-F99367842964}" type="pres">
      <dgm:prSet presAssocID="{BE3FDF93-41FC-4B18-834C-9BD184C23722}" presName="hierChild2" presStyleCnt="0"/>
      <dgm:spPr/>
    </dgm:pt>
    <dgm:pt modelId="{211D47BB-1E46-4E6A-9A4B-8FC7ED1D935C}" type="pres">
      <dgm:prSet presAssocID="{CC1A2DFE-1BB4-4091-AB82-6E0AE71243B6}" presName="hierRoot1" presStyleCnt="0"/>
      <dgm:spPr/>
    </dgm:pt>
    <dgm:pt modelId="{B7EF6454-5279-4D2F-B279-A3D474F03BC3}" type="pres">
      <dgm:prSet presAssocID="{CC1A2DFE-1BB4-4091-AB82-6E0AE71243B6}" presName="composite" presStyleCnt="0"/>
      <dgm:spPr/>
    </dgm:pt>
    <dgm:pt modelId="{7508AD3C-0A73-4F11-A9CD-C5F82BEE0B49}" type="pres">
      <dgm:prSet presAssocID="{CC1A2DFE-1BB4-4091-AB82-6E0AE71243B6}" presName="background" presStyleLbl="node0" presStyleIdx="2" presStyleCnt="3"/>
      <dgm:spPr/>
    </dgm:pt>
    <dgm:pt modelId="{0B027883-6074-4059-8154-E0DA86787F05}" type="pres">
      <dgm:prSet presAssocID="{CC1A2DFE-1BB4-4091-AB82-6E0AE71243B6}" presName="text" presStyleLbl="fgAcc0" presStyleIdx="2" presStyleCnt="3">
        <dgm:presLayoutVars>
          <dgm:chPref val="3"/>
        </dgm:presLayoutVars>
      </dgm:prSet>
      <dgm:spPr/>
    </dgm:pt>
    <dgm:pt modelId="{6B56FA16-D51C-4529-BD41-BBFFC779E8BD}" type="pres">
      <dgm:prSet presAssocID="{CC1A2DFE-1BB4-4091-AB82-6E0AE71243B6}" presName="hierChild2" presStyleCnt="0"/>
      <dgm:spPr/>
    </dgm:pt>
  </dgm:ptLst>
  <dgm:cxnLst>
    <dgm:cxn modelId="{B505E532-D7CA-41C5-8343-820289E08E4D}" srcId="{C53F856A-948E-464F-96D6-B024D9AA81B2}" destId="{CC1A2DFE-1BB4-4091-AB82-6E0AE71243B6}" srcOrd="2" destOrd="0" parTransId="{F8B694BE-CC96-4F6A-A915-D1C57F153A78}" sibTransId="{B0FEA736-60DA-4FB2-B324-2872FBF63FA5}"/>
    <dgm:cxn modelId="{D0BBA243-934B-44F1-8015-38744E86527C}" type="presOf" srcId="{44E86AFC-A966-41D6-ACAB-FB87B14FF6A7}" destId="{83F32B71-A719-44E4-9F46-E6E60F13B4AB}" srcOrd="0" destOrd="0" presId="urn:microsoft.com/office/officeart/2005/8/layout/hierarchy1"/>
    <dgm:cxn modelId="{4B7E078A-74C5-462C-9066-D954153B85D9}" type="presOf" srcId="{CC1A2DFE-1BB4-4091-AB82-6E0AE71243B6}" destId="{0B027883-6074-4059-8154-E0DA86787F05}" srcOrd="0" destOrd="0" presId="urn:microsoft.com/office/officeart/2005/8/layout/hierarchy1"/>
    <dgm:cxn modelId="{9EE936A7-61C8-4DAE-9657-BE86B14876EB}" srcId="{C53F856A-948E-464F-96D6-B024D9AA81B2}" destId="{BE3FDF93-41FC-4B18-834C-9BD184C23722}" srcOrd="1" destOrd="0" parTransId="{085E7B94-0908-43FA-90C1-90F738F94E21}" sibTransId="{E32F9A13-173D-4518-AAC6-A8E2196529DB}"/>
    <dgm:cxn modelId="{5DEB14CA-9677-49CF-886F-479F27FFCB2F}" type="presOf" srcId="{BE3FDF93-41FC-4B18-834C-9BD184C23722}" destId="{952A05F0-4248-49D0-BBC8-CA622247FC05}" srcOrd="0" destOrd="0" presId="urn:microsoft.com/office/officeart/2005/8/layout/hierarchy1"/>
    <dgm:cxn modelId="{C7F540DA-73C7-4C70-8C4A-A902041D8907}" type="presOf" srcId="{C53F856A-948E-464F-96D6-B024D9AA81B2}" destId="{83FE3386-3637-4A31-9CF2-4D6289A21F06}" srcOrd="0" destOrd="0" presId="urn:microsoft.com/office/officeart/2005/8/layout/hierarchy1"/>
    <dgm:cxn modelId="{3CFECADB-1521-4F43-BFBC-3E0991D76E95}" srcId="{C53F856A-948E-464F-96D6-B024D9AA81B2}" destId="{44E86AFC-A966-41D6-ACAB-FB87B14FF6A7}" srcOrd="0" destOrd="0" parTransId="{67BD237D-D89A-4115-97D4-44AAC71EAC52}" sibTransId="{9648F4E4-3028-4F3C-91FC-D79F79998D77}"/>
    <dgm:cxn modelId="{AFFF6BDA-130F-40BF-99A6-843A3FEE0865}" type="presParOf" srcId="{83FE3386-3637-4A31-9CF2-4D6289A21F06}" destId="{1494D84B-4999-4460-BDDB-1600FC7D80B1}" srcOrd="0" destOrd="0" presId="urn:microsoft.com/office/officeart/2005/8/layout/hierarchy1"/>
    <dgm:cxn modelId="{360D15D6-4F19-4840-BFC8-EE1C9A608875}" type="presParOf" srcId="{1494D84B-4999-4460-BDDB-1600FC7D80B1}" destId="{0E3DEC3F-2B70-48F0-BD7C-C9D500AE334C}" srcOrd="0" destOrd="0" presId="urn:microsoft.com/office/officeart/2005/8/layout/hierarchy1"/>
    <dgm:cxn modelId="{AD4150FC-5149-4405-A906-9A4B64A0824C}" type="presParOf" srcId="{0E3DEC3F-2B70-48F0-BD7C-C9D500AE334C}" destId="{68C5F51D-3FE7-4537-AEA1-31FCF006EDA5}" srcOrd="0" destOrd="0" presId="urn:microsoft.com/office/officeart/2005/8/layout/hierarchy1"/>
    <dgm:cxn modelId="{F2F69780-E735-4ABA-A497-2ABA08CABF74}" type="presParOf" srcId="{0E3DEC3F-2B70-48F0-BD7C-C9D500AE334C}" destId="{83F32B71-A719-44E4-9F46-E6E60F13B4AB}" srcOrd="1" destOrd="0" presId="urn:microsoft.com/office/officeart/2005/8/layout/hierarchy1"/>
    <dgm:cxn modelId="{6CF91D8F-8DBE-47C0-8B39-F9C0A603AB4B}" type="presParOf" srcId="{1494D84B-4999-4460-BDDB-1600FC7D80B1}" destId="{0BDBAA9E-C080-407A-A26C-138EBB78F1E8}" srcOrd="1" destOrd="0" presId="urn:microsoft.com/office/officeart/2005/8/layout/hierarchy1"/>
    <dgm:cxn modelId="{BEB32CF2-050D-4513-B724-CDDD8B08704C}" type="presParOf" srcId="{83FE3386-3637-4A31-9CF2-4D6289A21F06}" destId="{E5892BDE-8BF0-4B12-92F6-073400E98A4A}" srcOrd="1" destOrd="0" presId="urn:microsoft.com/office/officeart/2005/8/layout/hierarchy1"/>
    <dgm:cxn modelId="{031382CC-2AA1-4010-8087-BC366C83CDD7}" type="presParOf" srcId="{E5892BDE-8BF0-4B12-92F6-073400E98A4A}" destId="{17BF67A5-2618-4300-AAE8-7C5F1487860A}" srcOrd="0" destOrd="0" presId="urn:microsoft.com/office/officeart/2005/8/layout/hierarchy1"/>
    <dgm:cxn modelId="{390AEFF4-F62B-4230-AEDA-12E4B5429F32}" type="presParOf" srcId="{17BF67A5-2618-4300-AAE8-7C5F1487860A}" destId="{714EC54C-8C04-410B-B171-DBC1571B74A5}" srcOrd="0" destOrd="0" presId="urn:microsoft.com/office/officeart/2005/8/layout/hierarchy1"/>
    <dgm:cxn modelId="{70652568-38AE-44AF-B165-7351A6DC211C}" type="presParOf" srcId="{17BF67A5-2618-4300-AAE8-7C5F1487860A}" destId="{952A05F0-4248-49D0-BBC8-CA622247FC05}" srcOrd="1" destOrd="0" presId="urn:microsoft.com/office/officeart/2005/8/layout/hierarchy1"/>
    <dgm:cxn modelId="{99B9C0C1-FFE2-40CB-8404-F24CB367C583}" type="presParOf" srcId="{E5892BDE-8BF0-4B12-92F6-073400E98A4A}" destId="{EDD09E6F-75CA-49A5-AD97-F99367842964}" srcOrd="1" destOrd="0" presId="urn:microsoft.com/office/officeart/2005/8/layout/hierarchy1"/>
    <dgm:cxn modelId="{19CB962E-BE23-4A07-8343-C7E2B56055E3}" type="presParOf" srcId="{83FE3386-3637-4A31-9CF2-4D6289A21F06}" destId="{211D47BB-1E46-4E6A-9A4B-8FC7ED1D935C}" srcOrd="2" destOrd="0" presId="urn:microsoft.com/office/officeart/2005/8/layout/hierarchy1"/>
    <dgm:cxn modelId="{E730C008-00C8-45D0-99AE-F51A1FBE82D0}" type="presParOf" srcId="{211D47BB-1E46-4E6A-9A4B-8FC7ED1D935C}" destId="{B7EF6454-5279-4D2F-B279-A3D474F03BC3}" srcOrd="0" destOrd="0" presId="urn:microsoft.com/office/officeart/2005/8/layout/hierarchy1"/>
    <dgm:cxn modelId="{C52429BD-58E1-4FE7-BA3B-EB726CF76EC2}" type="presParOf" srcId="{B7EF6454-5279-4D2F-B279-A3D474F03BC3}" destId="{7508AD3C-0A73-4F11-A9CD-C5F82BEE0B49}" srcOrd="0" destOrd="0" presId="urn:microsoft.com/office/officeart/2005/8/layout/hierarchy1"/>
    <dgm:cxn modelId="{CBBDC6E9-62A5-4F54-BE30-6A0FD7EA16FA}" type="presParOf" srcId="{B7EF6454-5279-4D2F-B279-A3D474F03BC3}" destId="{0B027883-6074-4059-8154-E0DA86787F05}" srcOrd="1" destOrd="0" presId="urn:microsoft.com/office/officeart/2005/8/layout/hierarchy1"/>
    <dgm:cxn modelId="{8F24328D-044C-4F5D-AC9D-D72851B6C9EF}" type="presParOf" srcId="{211D47BB-1E46-4E6A-9A4B-8FC7ED1D935C}" destId="{6B56FA16-D51C-4529-BD41-BBFFC779E8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29497F-01FB-431A-887E-FEF724D5E3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2CFBCA-053E-4158-824F-13958D2929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baseline="0"/>
            <a:t>Gracias por la atención</a:t>
          </a:r>
          <a:endParaRPr lang="en-US" dirty="0"/>
        </a:p>
      </dgm:t>
    </dgm:pt>
    <dgm:pt modelId="{54C2E989-8465-4262-8AE7-3FB6EC079D6F}" type="parTrans" cxnId="{159A9CF2-DA49-4255-819D-C121A92E1589}">
      <dgm:prSet/>
      <dgm:spPr/>
      <dgm:t>
        <a:bodyPr/>
        <a:lstStyle/>
        <a:p>
          <a:endParaRPr lang="en-US"/>
        </a:p>
      </dgm:t>
    </dgm:pt>
    <dgm:pt modelId="{2864C737-25CC-4E0C-B6F9-205212A5E998}" type="sibTrans" cxnId="{159A9CF2-DA49-4255-819D-C121A92E15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8237B6-9BDB-42B0-8BBA-48AD37CE6E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baseline="0"/>
            <a:t>¿Preguntas?</a:t>
          </a:r>
          <a:endParaRPr lang="en-US"/>
        </a:p>
      </dgm:t>
    </dgm:pt>
    <dgm:pt modelId="{F0D10B43-F608-4375-8C0F-0B216E085B97}" type="parTrans" cxnId="{14F00165-7FB9-4362-BBFE-5FD5952D8C7C}">
      <dgm:prSet/>
      <dgm:spPr/>
      <dgm:t>
        <a:bodyPr/>
        <a:lstStyle/>
        <a:p>
          <a:endParaRPr lang="en-US"/>
        </a:p>
      </dgm:t>
    </dgm:pt>
    <dgm:pt modelId="{ED821016-B24E-4687-BA22-FBFFD5A75F56}" type="sibTrans" cxnId="{14F00165-7FB9-4362-BBFE-5FD5952D8C7C}">
      <dgm:prSet/>
      <dgm:spPr/>
      <dgm:t>
        <a:bodyPr/>
        <a:lstStyle/>
        <a:p>
          <a:endParaRPr lang="en-US"/>
        </a:p>
      </dgm:t>
    </dgm:pt>
    <dgm:pt modelId="{B4EB1D9F-DCAA-4ED4-81EF-B527B11E9B0E}" type="pres">
      <dgm:prSet presAssocID="{3329497F-01FB-431A-887E-FEF724D5E361}" presName="root" presStyleCnt="0">
        <dgm:presLayoutVars>
          <dgm:dir/>
          <dgm:resizeHandles val="exact"/>
        </dgm:presLayoutVars>
      </dgm:prSet>
      <dgm:spPr/>
    </dgm:pt>
    <dgm:pt modelId="{899DE566-4BBD-4707-8D7B-5429337670B2}" type="pres">
      <dgm:prSet presAssocID="{3329497F-01FB-431A-887E-FEF724D5E361}" presName="container" presStyleCnt="0">
        <dgm:presLayoutVars>
          <dgm:dir/>
          <dgm:resizeHandles val="exact"/>
        </dgm:presLayoutVars>
      </dgm:prSet>
      <dgm:spPr/>
    </dgm:pt>
    <dgm:pt modelId="{A5FEB9E5-2169-431A-A82A-CDB285239F1F}" type="pres">
      <dgm:prSet presAssocID="{882CFBCA-053E-4158-824F-13958D292931}" presName="compNode" presStyleCnt="0"/>
      <dgm:spPr/>
    </dgm:pt>
    <dgm:pt modelId="{B90C3F2E-DE3D-420E-87F8-28CCE8EC30C5}" type="pres">
      <dgm:prSet presAssocID="{882CFBCA-053E-4158-824F-13958D292931}" presName="iconBgRect" presStyleLbl="bgShp" presStyleIdx="0" presStyleCnt="2"/>
      <dgm:spPr/>
    </dgm:pt>
    <dgm:pt modelId="{44F4E5FA-377C-4C38-9F60-4FCF547B7361}" type="pres">
      <dgm:prSet presAssocID="{882CFBCA-053E-4158-824F-13958D2929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D879F41E-F350-4E1E-B707-7BB072DCD2BE}" type="pres">
      <dgm:prSet presAssocID="{882CFBCA-053E-4158-824F-13958D292931}" presName="spaceRect" presStyleCnt="0"/>
      <dgm:spPr/>
    </dgm:pt>
    <dgm:pt modelId="{BF68767A-822A-4327-BA0A-AD766D987D66}" type="pres">
      <dgm:prSet presAssocID="{882CFBCA-053E-4158-824F-13958D292931}" presName="textRect" presStyleLbl="revTx" presStyleIdx="0" presStyleCnt="2">
        <dgm:presLayoutVars>
          <dgm:chMax val="1"/>
          <dgm:chPref val="1"/>
        </dgm:presLayoutVars>
      </dgm:prSet>
      <dgm:spPr/>
    </dgm:pt>
    <dgm:pt modelId="{47006D20-67D7-4EE9-877F-F97673D7E120}" type="pres">
      <dgm:prSet presAssocID="{2864C737-25CC-4E0C-B6F9-205212A5E998}" presName="sibTrans" presStyleLbl="sibTrans2D1" presStyleIdx="0" presStyleCnt="0"/>
      <dgm:spPr/>
    </dgm:pt>
    <dgm:pt modelId="{E2C9E62B-564D-4E8C-9A73-F3F5FA63EB33}" type="pres">
      <dgm:prSet presAssocID="{238237B6-9BDB-42B0-8BBA-48AD37CE6E57}" presName="compNode" presStyleCnt="0"/>
      <dgm:spPr/>
    </dgm:pt>
    <dgm:pt modelId="{7DDAAB01-DA43-484F-AA29-121072025CCC}" type="pres">
      <dgm:prSet presAssocID="{238237B6-9BDB-42B0-8BBA-48AD37CE6E57}" presName="iconBgRect" presStyleLbl="bgShp" presStyleIdx="1" presStyleCnt="2"/>
      <dgm:spPr/>
    </dgm:pt>
    <dgm:pt modelId="{7A79D366-5C5F-44B5-9A20-37B68C587870}" type="pres">
      <dgm:prSet presAssocID="{238237B6-9BDB-42B0-8BBA-48AD37CE6E5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854F4AD-3471-4A14-AE13-B84F31B50FC3}" type="pres">
      <dgm:prSet presAssocID="{238237B6-9BDB-42B0-8BBA-48AD37CE6E57}" presName="spaceRect" presStyleCnt="0"/>
      <dgm:spPr/>
    </dgm:pt>
    <dgm:pt modelId="{BAEC4397-5526-4559-967D-26CEA7F8EBB0}" type="pres">
      <dgm:prSet presAssocID="{238237B6-9BDB-42B0-8BBA-48AD37CE6E5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A300B64-6BA6-40C5-8079-6CACA5E9A353}" type="presOf" srcId="{3329497F-01FB-431A-887E-FEF724D5E361}" destId="{B4EB1D9F-DCAA-4ED4-81EF-B527B11E9B0E}" srcOrd="0" destOrd="0" presId="urn:microsoft.com/office/officeart/2018/2/layout/IconCircleList"/>
    <dgm:cxn modelId="{14F00165-7FB9-4362-BBFE-5FD5952D8C7C}" srcId="{3329497F-01FB-431A-887E-FEF724D5E361}" destId="{238237B6-9BDB-42B0-8BBA-48AD37CE6E57}" srcOrd="1" destOrd="0" parTransId="{F0D10B43-F608-4375-8C0F-0B216E085B97}" sibTransId="{ED821016-B24E-4687-BA22-FBFFD5A75F56}"/>
    <dgm:cxn modelId="{3C39378C-7335-44AD-ABFC-D90AD77BBE9A}" type="presOf" srcId="{2864C737-25CC-4E0C-B6F9-205212A5E998}" destId="{47006D20-67D7-4EE9-877F-F97673D7E120}" srcOrd="0" destOrd="0" presId="urn:microsoft.com/office/officeart/2018/2/layout/IconCircleList"/>
    <dgm:cxn modelId="{081030E6-25DF-4372-A3A5-790FE76E47A7}" type="presOf" srcId="{238237B6-9BDB-42B0-8BBA-48AD37CE6E57}" destId="{BAEC4397-5526-4559-967D-26CEA7F8EBB0}" srcOrd="0" destOrd="0" presId="urn:microsoft.com/office/officeart/2018/2/layout/IconCircleList"/>
    <dgm:cxn modelId="{159A9CF2-DA49-4255-819D-C121A92E1589}" srcId="{3329497F-01FB-431A-887E-FEF724D5E361}" destId="{882CFBCA-053E-4158-824F-13958D292931}" srcOrd="0" destOrd="0" parTransId="{54C2E989-8465-4262-8AE7-3FB6EC079D6F}" sibTransId="{2864C737-25CC-4E0C-B6F9-205212A5E998}"/>
    <dgm:cxn modelId="{B3946EFF-D23E-41DE-884E-B7E120601871}" type="presOf" srcId="{882CFBCA-053E-4158-824F-13958D292931}" destId="{BF68767A-822A-4327-BA0A-AD766D987D66}" srcOrd="0" destOrd="0" presId="urn:microsoft.com/office/officeart/2018/2/layout/IconCircleList"/>
    <dgm:cxn modelId="{5A8F7CAC-42E5-4670-8C84-9DC4DE0ACBA9}" type="presParOf" srcId="{B4EB1D9F-DCAA-4ED4-81EF-B527B11E9B0E}" destId="{899DE566-4BBD-4707-8D7B-5429337670B2}" srcOrd="0" destOrd="0" presId="urn:microsoft.com/office/officeart/2018/2/layout/IconCircleList"/>
    <dgm:cxn modelId="{5CF122B5-52C8-4183-9F3B-38C892DD1350}" type="presParOf" srcId="{899DE566-4BBD-4707-8D7B-5429337670B2}" destId="{A5FEB9E5-2169-431A-A82A-CDB285239F1F}" srcOrd="0" destOrd="0" presId="urn:microsoft.com/office/officeart/2018/2/layout/IconCircleList"/>
    <dgm:cxn modelId="{102AB1FC-945D-4A68-8790-A48CB92439D1}" type="presParOf" srcId="{A5FEB9E5-2169-431A-A82A-CDB285239F1F}" destId="{B90C3F2E-DE3D-420E-87F8-28CCE8EC30C5}" srcOrd="0" destOrd="0" presId="urn:microsoft.com/office/officeart/2018/2/layout/IconCircleList"/>
    <dgm:cxn modelId="{33DD2BF6-311B-4E62-9D29-B9C78D35BDB9}" type="presParOf" srcId="{A5FEB9E5-2169-431A-A82A-CDB285239F1F}" destId="{44F4E5FA-377C-4C38-9F60-4FCF547B7361}" srcOrd="1" destOrd="0" presId="urn:microsoft.com/office/officeart/2018/2/layout/IconCircleList"/>
    <dgm:cxn modelId="{FC3AD1A0-D744-4F69-B45B-5B8AF2786C69}" type="presParOf" srcId="{A5FEB9E5-2169-431A-A82A-CDB285239F1F}" destId="{D879F41E-F350-4E1E-B707-7BB072DCD2BE}" srcOrd="2" destOrd="0" presId="urn:microsoft.com/office/officeart/2018/2/layout/IconCircleList"/>
    <dgm:cxn modelId="{A764E037-D720-4485-B8D3-4BF3EF6241B2}" type="presParOf" srcId="{A5FEB9E5-2169-431A-A82A-CDB285239F1F}" destId="{BF68767A-822A-4327-BA0A-AD766D987D66}" srcOrd="3" destOrd="0" presId="urn:microsoft.com/office/officeart/2018/2/layout/IconCircleList"/>
    <dgm:cxn modelId="{A5A96A67-E0B5-45A3-A13E-3A240AFE90F0}" type="presParOf" srcId="{899DE566-4BBD-4707-8D7B-5429337670B2}" destId="{47006D20-67D7-4EE9-877F-F97673D7E120}" srcOrd="1" destOrd="0" presId="urn:microsoft.com/office/officeart/2018/2/layout/IconCircleList"/>
    <dgm:cxn modelId="{205EA9AE-2C47-4288-B728-17C776B2000F}" type="presParOf" srcId="{899DE566-4BBD-4707-8D7B-5429337670B2}" destId="{E2C9E62B-564D-4E8C-9A73-F3F5FA63EB33}" srcOrd="2" destOrd="0" presId="urn:microsoft.com/office/officeart/2018/2/layout/IconCircleList"/>
    <dgm:cxn modelId="{2A56878B-0309-4A4D-86A5-EC713FA76A73}" type="presParOf" srcId="{E2C9E62B-564D-4E8C-9A73-F3F5FA63EB33}" destId="{7DDAAB01-DA43-484F-AA29-121072025CCC}" srcOrd="0" destOrd="0" presId="urn:microsoft.com/office/officeart/2018/2/layout/IconCircleList"/>
    <dgm:cxn modelId="{69B2BF39-9AE7-4E0E-AD00-F2A9B651BC86}" type="presParOf" srcId="{E2C9E62B-564D-4E8C-9A73-F3F5FA63EB33}" destId="{7A79D366-5C5F-44B5-9A20-37B68C587870}" srcOrd="1" destOrd="0" presId="urn:microsoft.com/office/officeart/2018/2/layout/IconCircleList"/>
    <dgm:cxn modelId="{409763CC-92E3-4CE8-A2C4-75EFD0B7ED5C}" type="presParOf" srcId="{E2C9E62B-564D-4E8C-9A73-F3F5FA63EB33}" destId="{3854F4AD-3471-4A14-AE13-B84F31B50FC3}" srcOrd="2" destOrd="0" presId="urn:microsoft.com/office/officeart/2018/2/layout/IconCircleList"/>
    <dgm:cxn modelId="{E51DC9E9-7639-463D-B6FA-345833A884AC}" type="presParOf" srcId="{E2C9E62B-564D-4E8C-9A73-F3F5FA63EB33}" destId="{BAEC4397-5526-4559-967D-26CEA7F8EBB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1D02B-EFCB-4356-8D0D-F343C65423B1}">
      <dsp:nvSpPr>
        <dsp:cNvPr id="0" name=""/>
        <dsp:cNvSpPr/>
      </dsp:nvSpPr>
      <dsp:spPr>
        <a:xfrm>
          <a:off x="0" y="416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43D3B-D38E-4939-A8A8-688E5AFC0C7D}">
      <dsp:nvSpPr>
        <dsp:cNvPr id="0" name=""/>
        <dsp:cNvSpPr/>
      </dsp:nvSpPr>
      <dsp:spPr>
        <a:xfrm>
          <a:off x="0" y="416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/>
            <a:t>Introducción - Objetivos</a:t>
          </a:r>
        </a:p>
      </dsp:txBody>
      <dsp:txXfrm>
        <a:off x="0" y="416"/>
        <a:ext cx="8312785" cy="487243"/>
      </dsp:txXfrm>
    </dsp:sp>
    <dsp:sp modelId="{09AE6F1E-5778-41E5-B16D-B041A3C021E1}">
      <dsp:nvSpPr>
        <dsp:cNvPr id="0" name=""/>
        <dsp:cNvSpPr/>
      </dsp:nvSpPr>
      <dsp:spPr>
        <a:xfrm>
          <a:off x="0" y="487659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D5351-CA4F-4ED8-B8BE-BD7993259C3C}">
      <dsp:nvSpPr>
        <dsp:cNvPr id="0" name=""/>
        <dsp:cNvSpPr/>
      </dsp:nvSpPr>
      <dsp:spPr>
        <a:xfrm>
          <a:off x="0" y="487659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 baseline="0" noProof="0" dirty="0"/>
            <a:t>Estado del arte</a:t>
          </a:r>
          <a:endParaRPr lang="es-ES" sz="1500" kern="1200" noProof="0" dirty="0"/>
        </a:p>
      </dsp:txBody>
      <dsp:txXfrm>
        <a:off x="0" y="487659"/>
        <a:ext cx="8312785" cy="487243"/>
      </dsp:txXfrm>
    </dsp:sp>
    <dsp:sp modelId="{C213122C-D296-4D00-A02C-523D9BED9DED}">
      <dsp:nvSpPr>
        <dsp:cNvPr id="0" name=""/>
        <dsp:cNvSpPr/>
      </dsp:nvSpPr>
      <dsp:spPr>
        <a:xfrm>
          <a:off x="0" y="974903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5F946-0CDB-48F9-B0CE-D12719D7B846}">
      <dsp:nvSpPr>
        <dsp:cNvPr id="0" name=""/>
        <dsp:cNvSpPr/>
      </dsp:nvSpPr>
      <dsp:spPr>
        <a:xfrm>
          <a:off x="0" y="974903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0" dirty="0"/>
            <a:t>Análisis técnico</a:t>
          </a:r>
        </a:p>
      </dsp:txBody>
      <dsp:txXfrm>
        <a:off x="0" y="974903"/>
        <a:ext cx="8312785" cy="487243"/>
      </dsp:txXfrm>
    </dsp:sp>
    <dsp:sp modelId="{5D39C9EF-6AA7-41D3-9E26-9AB2C4950206}">
      <dsp:nvSpPr>
        <dsp:cNvPr id="0" name=""/>
        <dsp:cNvSpPr/>
      </dsp:nvSpPr>
      <dsp:spPr>
        <a:xfrm>
          <a:off x="0" y="1462146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2F1A6-C632-4696-816A-69888A504AFF}">
      <dsp:nvSpPr>
        <dsp:cNvPr id="0" name=""/>
        <dsp:cNvSpPr/>
      </dsp:nvSpPr>
      <dsp:spPr>
        <a:xfrm>
          <a:off x="0" y="1462146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 baseline="0" noProof="0" dirty="0"/>
            <a:t>Desarrollo de la contribución</a:t>
          </a:r>
          <a:endParaRPr lang="es-ES" sz="1500" kern="1200" noProof="0" dirty="0"/>
        </a:p>
      </dsp:txBody>
      <dsp:txXfrm>
        <a:off x="0" y="1462146"/>
        <a:ext cx="8312785" cy="487243"/>
      </dsp:txXfrm>
    </dsp:sp>
    <dsp:sp modelId="{24BC62FC-3AF2-4DAA-9C63-A81865214444}">
      <dsp:nvSpPr>
        <dsp:cNvPr id="0" name=""/>
        <dsp:cNvSpPr/>
      </dsp:nvSpPr>
      <dsp:spPr>
        <a:xfrm>
          <a:off x="0" y="1949390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9B1C6-54B5-4A52-9257-323AC5352DDB}">
      <dsp:nvSpPr>
        <dsp:cNvPr id="0" name=""/>
        <dsp:cNvSpPr/>
      </dsp:nvSpPr>
      <dsp:spPr>
        <a:xfrm>
          <a:off x="0" y="1949390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 baseline="0" noProof="0" dirty="0"/>
            <a:t>Resultados</a:t>
          </a:r>
          <a:endParaRPr lang="es-ES" sz="1500" kern="1200" noProof="0" dirty="0"/>
        </a:p>
      </dsp:txBody>
      <dsp:txXfrm>
        <a:off x="0" y="1949390"/>
        <a:ext cx="8312785" cy="487243"/>
      </dsp:txXfrm>
    </dsp:sp>
    <dsp:sp modelId="{7D70CCB2-4ABB-451D-A29F-27651D689D1C}">
      <dsp:nvSpPr>
        <dsp:cNvPr id="0" name=""/>
        <dsp:cNvSpPr/>
      </dsp:nvSpPr>
      <dsp:spPr>
        <a:xfrm>
          <a:off x="0" y="2436633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8D99B-4AEB-47D2-B435-5EF45E261260}">
      <dsp:nvSpPr>
        <dsp:cNvPr id="0" name=""/>
        <dsp:cNvSpPr/>
      </dsp:nvSpPr>
      <dsp:spPr>
        <a:xfrm>
          <a:off x="0" y="2436633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 baseline="0" noProof="0" dirty="0"/>
            <a:t>Conclusiones</a:t>
          </a:r>
          <a:endParaRPr lang="es-ES" sz="1500" kern="1200" noProof="0" dirty="0"/>
        </a:p>
      </dsp:txBody>
      <dsp:txXfrm>
        <a:off x="0" y="2436633"/>
        <a:ext cx="8312785" cy="487243"/>
      </dsp:txXfrm>
    </dsp:sp>
    <dsp:sp modelId="{DCBD487C-7236-4621-8207-0D9205C7F48B}">
      <dsp:nvSpPr>
        <dsp:cNvPr id="0" name=""/>
        <dsp:cNvSpPr/>
      </dsp:nvSpPr>
      <dsp:spPr>
        <a:xfrm>
          <a:off x="0" y="2923877"/>
          <a:ext cx="8312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B2937-7F3C-440B-AEAC-1130DAB25EAD}">
      <dsp:nvSpPr>
        <dsp:cNvPr id="0" name=""/>
        <dsp:cNvSpPr/>
      </dsp:nvSpPr>
      <dsp:spPr>
        <a:xfrm>
          <a:off x="0" y="2923877"/>
          <a:ext cx="8312785" cy="48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kern="1200" baseline="0" noProof="0" dirty="0"/>
            <a:t>Líneas futuras</a:t>
          </a:r>
          <a:endParaRPr lang="es-ES" sz="1500" kern="1200" noProof="0" dirty="0"/>
        </a:p>
      </dsp:txBody>
      <dsp:txXfrm>
        <a:off x="0" y="2923877"/>
        <a:ext cx="8312785" cy="487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E0FCD-E5D3-4D9C-9B9B-9BD9B6CCA7FA}">
      <dsp:nvSpPr>
        <dsp:cNvPr id="0" name=""/>
        <dsp:cNvSpPr/>
      </dsp:nvSpPr>
      <dsp:spPr>
        <a:xfrm>
          <a:off x="287455" y="570014"/>
          <a:ext cx="888908" cy="8889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0D239-4D9A-4224-A009-6285D9846E3C}">
      <dsp:nvSpPr>
        <dsp:cNvPr id="0" name=""/>
        <dsp:cNvSpPr/>
      </dsp:nvSpPr>
      <dsp:spPr>
        <a:xfrm>
          <a:off x="476895" y="759453"/>
          <a:ext cx="510029" cy="510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DC042-C3CF-43F9-8002-3EB3DC25469D}">
      <dsp:nvSpPr>
        <dsp:cNvPr id="0" name=""/>
        <dsp:cNvSpPr/>
      </dsp:nvSpPr>
      <dsp:spPr>
        <a:xfrm>
          <a:off x="3296" y="1735795"/>
          <a:ext cx="1457226" cy="110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noProof="0"/>
            <a:t>Estudiar</a:t>
          </a:r>
          <a:r>
            <a:rPr lang="en-GB" sz="1100" kern="1200"/>
            <a:t> Espectro radioeléctrico y dispositivos SDR</a:t>
          </a:r>
          <a:endParaRPr lang="en-US" sz="1100" kern="1200" dirty="0"/>
        </a:p>
      </dsp:txBody>
      <dsp:txXfrm>
        <a:off x="3296" y="1735795"/>
        <a:ext cx="1457226" cy="1105727"/>
      </dsp:txXfrm>
    </dsp:sp>
    <dsp:sp modelId="{D1A877AE-102F-4DA2-B9AB-8849B527DC91}">
      <dsp:nvSpPr>
        <dsp:cNvPr id="0" name=""/>
        <dsp:cNvSpPr/>
      </dsp:nvSpPr>
      <dsp:spPr>
        <a:xfrm>
          <a:off x="1999697" y="570014"/>
          <a:ext cx="888908" cy="8889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69650-F908-47CC-B260-1E6A553ECF10}">
      <dsp:nvSpPr>
        <dsp:cNvPr id="0" name=""/>
        <dsp:cNvSpPr/>
      </dsp:nvSpPr>
      <dsp:spPr>
        <a:xfrm>
          <a:off x="2189136" y="759453"/>
          <a:ext cx="510029" cy="510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99D73-2204-425E-8239-9B511E18E9F5}">
      <dsp:nvSpPr>
        <dsp:cNvPr id="0" name=""/>
        <dsp:cNvSpPr/>
      </dsp:nvSpPr>
      <dsp:spPr>
        <a:xfrm>
          <a:off x="1715538" y="1735795"/>
          <a:ext cx="1457226" cy="110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Investigar estado del arte  ataques Replay y Relay</a:t>
          </a:r>
          <a:endParaRPr lang="en-US" sz="1100" kern="1200" dirty="0"/>
        </a:p>
      </dsp:txBody>
      <dsp:txXfrm>
        <a:off x="1715538" y="1735795"/>
        <a:ext cx="1457226" cy="1105727"/>
      </dsp:txXfrm>
    </dsp:sp>
    <dsp:sp modelId="{C04F759A-D275-48E4-BC3B-2CD00D0FEEE7}">
      <dsp:nvSpPr>
        <dsp:cNvPr id="0" name=""/>
        <dsp:cNvSpPr/>
      </dsp:nvSpPr>
      <dsp:spPr>
        <a:xfrm>
          <a:off x="3711938" y="570014"/>
          <a:ext cx="888908" cy="8889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A793C-5501-4BE5-B3F8-4F4DF8B4E64E}">
      <dsp:nvSpPr>
        <dsp:cNvPr id="0" name=""/>
        <dsp:cNvSpPr/>
      </dsp:nvSpPr>
      <dsp:spPr>
        <a:xfrm>
          <a:off x="3901377" y="759453"/>
          <a:ext cx="510029" cy="510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A0CB2-306F-4127-8BBC-AE8338B4A086}">
      <dsp:nvSpPr>
        <dsp:cNvPr id="0" name=""/>
        <dsp:cNvSpPr/>
      </dsp:nvSpPr>
      <dsp:spPr>
        <a:xfrm>
          <a:off x="3427779" y="1735795"/>
          <a:ext cx="1457226" cy="110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Analizar dispositivo HackRf One y complemento Portapack H2</a:t>
          </a:r>
          <a:endParaRPr lang="en-US" sz="1100" kern="1200" dirty="0"/>
        </a:p>
      </dsp:txBody>
      <dsp:txXfrm>
        <a:off x="3427779" y="1735795"/>
        <a:ext cx="1457226" cy="1105727"/>
      </dsp:txXfrm>
    </dsp:sp>
    <dsp:sp modelId="{08EBC291-DCF4-4BED-8A8C-B8F8F1C43658}">
      <dsp:nvSpPr>
        <dsp:cNvPr id="0" name=""/>
        <dsp:cNvSpPr/>
      </dsp:nvSpPr>
      <dsp:spPr>
        <a:xfrm>
          <a:off x="5424179" y="570014"/>
          <a:ext cx="888908" cy="8889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05710-7357-48C6-BC3D-39175D472600}">
      <dsp:nvSpPr>
        <dsp:cNvPr id="0" name=""/>
        <dsp:cNvSpPr/>
      </dsp:nvSpPr>
      <dsp:spPr>
        <a:xfrm>
          <a:off x="5613619" y="759453"/>
          <a:ext cx="510029" cy="5100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D01A-4420-48BF-A4A0-A02BD1E76827}">
      <dsp:nvSpPr>
        <dsp:cNvPr id="0" name=""/>
        <dsp:cNvSpPr/>
      </dsp:nvSpPr>
      <dsp:spPr>
        <a:xfrm>
          <a:off x="5140020" y="1735795"/>
          <a:ext cx="1457226" cy="110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 err="1"/>
            <a:t>Objetivo</a:t>
          </a:r>
          <a:r>
            <a:rPr lang="en-GB" sz="1100" kern="1200" dirty="0"/>
            <a:t> Principal: </a:t>
          </a:r>
          <a:r>
            <a:rPr lang="en-GB" sz="1100" kern="1200" dirty="0" err="1"/>
            <a:t>Proponer</a:t>
          </a:r>
          <a:r>
            <a:rPr lang="en-GB" sz="1100" kern="1200" dirty="0"/>
            <a:t> </a:t>
          </a:r>
          <a:r>
            <a:rPr lang="en-GB" sz="1100" kern="1200" dirty="0" err="1"/>
            <a:t>una</a:t>
          </a:r>
          <a:r>
            <a:rPr lang="en-GB" sz="1100" kern="1200" dirty="0"/>
            <a:t> </a:t>
          </a:r>
          <a:r>
            <a:rPr lang="en-GB" sz="1100" kern="1200" dirty="0" err="1"/>
            <a:t>solución</a:t>
          </a:r>
          <a:r>
            <a:rPr lang="en-GB" sz="1100" kern="1200" dirty="0"/>
            <a:t> a </a:t>
          </a:r>
          <a:r>
            <a:rPr lang="en-GB" sz="1100" kern="1200" dirty="0" err="1"/>
            <a:t>los</a:t>
          </a:r>
          <a:r>
            <a:rPr lang="en-GB" sz="1100" kern="1200" dirty="0"/>
            <a:t> </a:t>
          </a:r>
          <a:r>
            <a:rPr lang="en-GB" sz="1100" kern="1200" dirty="0" err="1"/>
            <a:t>ataques</a:t>
          </a:r>
          <a:r>
            <a:rPr lang="en-GB" sz="1100" kern="1200" dirty="0"/>
            <a:t> Replay y Relay</a:t>
          </a:r>
          <a:endParaRPr lang="en-US" sz="1100" kern="1200" dirty="0"/>
        </a:p>
      </dsp:txBody>
      <dsp:txXfrm>
        <a:off x="5140020" y="1735795"/>
        <a:ext cx="1457226" cy="1105727"/>
      </dsp:txXfrm>
    </dsp:sp>
    <dsp:sp modelId="{667480FC-C9EF-4312-8B5F-4A3E37389F9E}">
      <dsp:nvSpPr>
        <dsp:cNvPr id="0" name=""/>
        <dsp:cNvSpPr/>
      </dsp:nvSpPr>
      <dsp:spPr>
        <a:xfrm>
          <a:off x="7136420" y="570014"/>
          <a:ext cx="888908" cy="8889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1EE89-DAE1-4774-841A-ACF415CD4CDB}">
      <dsp:nvSpPr>
        <dsp:cNvPr id="0" name=""/>
        <dsp:cNvSpPr/>
      </dsp:nvSpPr>
      <dsp:spPr>
        <a:xfrm>
          <a:off x="7325860" y="759453"/>
          <a:ext cx="510029" cy="5100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DD9FE-6F83-414F-9A88-3CDC34DA1FA8}">
      <dsp:nvSpPr>
        <dsp:cNvPr id="0" name=""/>
        <dsp:cNvSpPr/>
      </dsp:nvSpPr>
      <dsp:spPr>
        <a:xfrm>
          <a:off x="6852261" y="1735795"/>
          <a:ext cx="1457226" cy="110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Probar en laboratorio la solución planteada</a:t>
          </a:r>
          <a:endParaRPr lang="en-US" sz="1100" kern="1200" dirty="0"/>
        </a:p>
      </dsp:txBody>
      <dsp:txXfrm>
        <a:off x="6852261" y="1735795"/>
        <a:ext cx="1457226" cy="1105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EBA57-9080-43A9-9FAC-B9F26AADA042}">
      <dsp:nvSpPr>
        <dsp:cNvPr id="0" name=""/>
        <dsp:cNvSpPr/>
      </dsp:nvSpPr>
      <dsp:spPr>
        <a:xfrm>
          <a:off x="3499852" y="340"/>
          <a:ext cx="1313079" cy="131307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kern="1200" baseline="0"/>
            <a:t>Inhibidor</a:t>
          </a:r>
          <a:endParaRPr lang="en-US" sz="900" kern="1200"/>
        </a:p>
      </dsp:txBody>
      <dsp:txXfrm>
        <a:off x="3828122" y="340"/>
        <a:ext cx="656539" cy="1083290"/>
      </dsp:txXfrm>
    </dsp:sp>
    <dsp:sp modelId="{1E823E70-4162-41D6-A99F-24096233448C}">
      <dsp:nvSpPr>
        <dsp:cNvPr id="0" name=""/>
        <dsp:cNvSpPr/>
      </dsp:nvSpPr>
      <dsp:spPr>
        <a:xfrm rot="4320000">
          <a:off x="4602719" y="801620"/>
          <a:ext cx="1313079" cy="131307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kern="1200" baseline="0"/>
            <a:t>Ataque Replay</a:t>
          </a:r>
          <a:endParaRPr lang="en-US" sz="900" kern="1200"/>
        </a:p>
      </dsp:txBody>
      <dsp:txXfrm rot="-5400000">
        <a:off x="4826885" y="1094385"/>
        <a:ext cx="1083290" cy="656539"/>
      </dsp:txXfrm>
    </dsp:sp>
    <dsp:sp modelId="{39996845-3EDC-4F3A-A0D6-5360F095E804}">
      <dsp:nvSpPr>
        <dsp:cNvPr id="0" name=""/>
        <dsp:cNvSpPr/>
      </dsp:nvSpPr>
      <dsp:spPr>
        <a:xfrm rot="8640000">
          <a:off x="4181461" y="2098117"/>
          <a:ext cx="1313079" cy="131307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kern="1200" baseline="0"/>
            <a:t>Ataque Relay</a:t>
          </a:r>
          <a:endParaRPr lang="en-US" sz="900" kern="1200"/>
        </a:p>
      </dsp:txBody>
      <dsp:txXfrm rot="10800000">
        <a:off x="4577264" y="2305963"/>
        <a:ext cx="656539" cy="1083290"/>
      </dsp:txXfrm>
    </dsp:sp>
    <dsp:sp modelId="{0833CD60-9555-4A78-B21E-68454F812F95}">
      <dsp:nvSpPr>
        <dsp:cNvPr id="0" name=""/>
        <dsp:cNvSpPr/>
      </dsp:nvSpPr>
      <dsp:spPr>
        <a:xfrm rot="12960000">
          <a:off x="2818244" y="2098117"/>
          <a:ext cx="1313079" cy="131307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kern="1200" baseline="0"/>
            <a:t>SOS auto keys</a:t>
          </a:r>
          <a:endParaRPr lang="en-US" sz="900" kern="1200"/>
        </a:p>
      </dsp:txBody>
      <dsp:txXfrm rot="10800000">
        <a:off x="3078981" y="2305963"/>
        <a:ext cx="656539" cy="1083290"/>
      </dsp:txXfrm>
    </dsp:sp>
    <dsp:sp modelId="{6B978B10-0FF6-42F5-BD67-9672C0AE1F26}">
      <dsp:nvSpPr>
        <dsp:cNvPr id="0" name=""/>
        <dsp:cNvSpPr/>
      </dsp:nvSpPr>
      <dsp:spPr>
        <a:xfrm rot="17280000">
          <a:off x="2396986" y="801620"/>
          <a:ext cx="1313079" cy="131307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kern="1200" baseline="0"/>
            <a:t>On Board Diagnostics</a:t>
          </a:r>
          <a:endParaRPr lang="en-US" sz="900" kern="1200"/>
        </a:p>
      </dsp:txBody>
      <dsp:txXfrm rot="5400000">
        <a:off x="2402610" y="1094385"/>
        <a:ext cx="1083290" cy="656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8520C-91B5-400A-B8FF-E3679651D404}">
      <dsp:nvSpPr>
        <dsp:cNvPr id="0" name=""/>
        <dsp:cNvSpPr/>
      </dsp:nvSpPr>
      <dsp:spPr>
        <a:xfrm>
          <a:off x="0" y="309673"/>
          <a:ext cx="5031485" cy="983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0" kern="1200" baseline="0"/>
            <a:t>4 Diagramas de secuencia</a:t>
          </a:r>
          <a:endParaRPr lang="en-US" sz="2900" kern="1200"/>
        </a:p>
      </dsp:txBody>
      <dsp:txXfrm>
        <a:off x="48033" y="357706"/>
        <a:ext cx="4935419" cy="887904"/>
      </dsp:txXfrm>
    </dsp:sp>
    <dsp:sp modelId="{612CCECE-B117-4C56-A205-5837DFF91BF0}">
      <dsp:nvSpPr>
        <dsp:cNvPr id="0" name=""/>
        <dsp:cNvSpPr/>
      </dsp:nvSpPr>
      <dsp:spPr>
        <a:xfrm>
          <a:off x="0" y="1293644"/>
          <a:ext cx="5031485" cy="354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75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b="0" kern="1200" baseline="0" dirty="0" err="1"/>
            <a:t>Intercambio</a:t>
          </a:r>
          <a:r>
            <a:rPr lang="en-GB" sz="2300" b="0" kern="1200" baseline="0" dirty="0"/>
            <a:t> </a:t>
          </a:r>
          <a:r>
            <a:rPr lang="en-GB" sz="2300" b="0" kern="1200" baseline="0" dirty="0" err="1"/>
            <a:t>segura</a:t>
          </a:r>
          <a:r>
            <a:rPr lang="en-GB" sz="2300" b="0" kern="1200" baseline="0" dirty="0"/>
            <a:t> de la clave </a:t>
          </a:r>
          <a:r>
            <a:rPr lang="en-GB" sz="2300" b="0" kern="1200" baseline="0" dirty="0" err="1"/>
            <a:t>simétrica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b="0" kern="1200" baseline="0" dirty="0"/>
            <a:t>Apertura del vehículo: Ejecución manual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b="0" kern="1200" baseline="0"/>
            <a:t>Apertura del vehículo: Keyless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b="0" kern="1200" baseline="0"/>
            <a:t>Arrancar vehículo: Keyless</a:t>
          </a:r>
          <a:endParaRPr lang="en-US" sz="2300" kern="1200"/>
        </a:p>
      </dsp:txBody>
      <dsp:txXfrm>
        <a:off x="0" y="1293644"/>
        <a:ext cx="5031485" cy="3541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5F51D-3FE7-4537-AEA1-31FCF006EDA5}">
      <dsp:nvSpPr>
        <dsp:cNvPr id="0" name=""/>
        <dsp:cNvSpPr/>
      </dsp:nvSpPr>
      <dsp:spPr>
        <a:xfrm>
          <a:off x="0" y="731564"/>
          <a:ext cx="2466379" cy="1566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32B71-A719-44E4-9F46-E6E60F13B4AB}">
      <dsp:nvSpPr>
        <dsp:cNvPr id="0" name=""/>
        <dsp:cNvSpPr/>
      </dsp:nvSpPr>
      <dsp:spPr>
        <a:xfrm>
          <a:off x="274042" y="991904"/>
          <a:ext cx="2466379" cy="15661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baseline="0" dirty="0" err="1"/>
            <a:t>Pruebas</a:t>
          </a:r>
          <a:r>
            <a:rPr lang="en-GB" sz="1700" b="0" kern="1200" baseline="0" dirty="0"/>
            <a:t> </a:t>
          </a:r>
          <a:r>
            <a:rPr lang="en-GB" sz="1700" b="0" kern="1200" baseline="0" dirty="0" err="1"/>
            <a:t>reales</a:t>
          </a:r>
          <a:r>
            <a:rPr lang="en-GB" sz="1700" b="0" kern="1200" baseline="0" dirty="0"/>
            <a:t>: Replay -  Relay </a:t>
          </a:r>
          <a:r>
            <a:rPr lang="en-GB" sz="1700" b="0" kern="1200" baseline="0" dirty="0" err="1"/>
            <a:t>Generación</a:t>
          </a:r>
          <a:r>
            <a:rPr lang="en-GB" sz="1700" b="0" kern="1200" baseline="0" dirty="0"/>
            <a:t> de </a:t>
          </a:r>
          <a:r>
            <a:rPr lang="en-GB" sz="1700" b="0" kern="1200" baseline="0" dirty="0" err="1"/>
            <a:t>llaves</a:t>
          </a:r>
          <a:endParaRPr lang="en-US" sz="1700" kern="1200" dirty="0"/>
        </a:p>
      </dsp:txBody>
      <dsp:txXfrm>
        <a:off x="319913" y="1037775"/>
        <a:ext cx="2374637" cy="1474409"/>
      </dsp:txXfrm>
    </dsp:sp>
    <dsp:sp modelId="{714EC54C-8C04-410B-B171-DBC1571B74A5}">
      <dsp:nvSpPr>
        <dsp:cNvPr id="0" name=""/>
        <dsp:cNvSpPr/>
      </dsp:nvSpPr>
      <dsp:spPr>
        <a:xfrm>
          <a:off x="3014464" y="731564"/>
          <a:ext cx="2466379" cy="1566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A05F0-4248-49D0-BBC8-CA622247FC05}">
      <dsp:nvSpPr>
        <dsp:cNvPr id="0" name=""/>
        <dsp:cNvSpPr/>
      </dsp:nvSpPr>
      <dsp:spPr>
        <a:xfrm>
          <a:off x="3288506" y="991904"/>
          <a:ext cx="2466379" cy="15661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baseline="0" dirty="0"/>
            <a:t>Entorno gráfico</a:t>
          </a:r>
          <a:endParaRPr lang="en-US" sz="1700" kern="1200" dirty="0"/>
        </a:p>
      </dsp:txBody>
      <dsp:txXfrm>
        <a:off x="3334377" y="1037775"/>
        <a:ext cx="2374637" cy="1474409"/>
      </dsp:txXfrm>
    </dsp:sp>
    <dsp:sp modelId="{7508AD3C-0A73-4F11-A9CD-C5F82BEE0B49}">
      <dsp:nvSpPr>
        <dsp:cNvPr id="0" name=""/>
        <dsp:cNvSpPr/>
      </dsp:nvSpPr>
      <dsp:spPr>
        <a:xfrm>
          <a:off x="6028928" y="731564"/>
          <a:ext cx="2466379" cy="15661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27883-6074-4059-8154-E0DA86787F05}">
      <dsp:nvSpPr>
        <dsp:cNvPr id="0" name=""/>
        <dsp:cNvSpPr/>
      </dsp:nvSpPr>
      <dsp:spPr>
        <a:xfrm>
          <a:off x="6302970" y="991904"/>
          <a:ext cx="2466379" cy="15661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baseline="0" dirty="0" err="1"/>
            <a:t>Entorno</a:t>
          </a:r>
          <a:r>
            <a:rPr lang="en-GB" sz="1700" b="0" kern="1200" baseline="0" dirty="0"/>
            <a:t> real: </a:t>
          </a:r>
          <a:r>
            <a:rPr lang="en-GB" sz="1700" b="0" kern="1200" baseline="0" dirty="0" err="1"/>
            <a:t>Implementación</a:t>
          </a:r>
          <a:r>
            <a:rPr lang="en-GB" sz="1700" b="0" kern="1200" baseline="0" dirty="0"/>
            <a:t> de la </a:t>
          </a:r>
          <a:r>
            <a:rPr lang="en-GB" sz="1700" b="0" kern="1200" baseline="0" dirty="0" err="1"/>
            <a:t>solución</a:t>
          </a:r>
          <a:endParaRPr lang="en-US" sz="1700" kern="1200" dirty="0"/>
        </a:p>
      </dsp:txBody>
      <dsp:txXfrm>
        <a:off x="6348841" y="1037775"/>
        <a:ext cx="2374637" cy="14744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C3F2E-DE3D-420E-87F8-28CCE8EC30C5}">
      <dsp:nvSpPr>
        <dsp:cNvPr id="0" name=""/>
        <dsp:cNvSpPr/>
      </dsp:nvSpPr>
      <dsp:spPr>
        <a:xfrm>
          <a:off x="42219" y="1161102"/>
          <a:ext cx="1089331" cy="10893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4E5FA-377C-4C38-9F60-4FCF547B7361}">
      <dsp:nvSpPr>
        <dsp:cNvPr id="0" name=""/>
        <dsp:cNvSpPr/>
      </dsp:nvSpPr>
      <dsp:spPr>
        <a:xfrm>
          <a:off x="270979" y="1389862"/>
          <a:ext cx="631812" cy="631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8767A-822A-4327-BA0A-AD766D987D66}">
      <dsp:nvSpPr>
        <dsp:cNvPr id="0" name=""/>
        <dsp:cNvSpPr/>
      </dsp:nvSpPr>
      <dsp:spPr>
        <a:xfrm>
          <a:off x="1364979" y="1161102"/>
          <a:ext cx="2567710" cy="108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kern="1200" baseline="0"/>
            <a:t>Gracias por la atención</a:t>
          </a:r>
          <a:endParaRPr lang="en-US" sz="2100" kern="1200" dirty="0"/>
        </a:p>
      </dsp:txBody>
      <dsp:txXfrm>
        <a:off x="1364979" y="1161102"/>
        <a:ext cx="2567710" cy="1089331"/>
      </dsp:txXfrm>
    </dsp:sp>
    <dsp:sp modelId="{7DDAAB01-DA43-484F-AA29-121072025CCC}">
      <dsp:nvSpPr>
        <dsp:cNvPr id="0" name=""/>
        <dsp:cNvSpPr/>
      </dsp:nvSpPr>
      <dsp:spPr>
        <a:xfrm>
          <a:off x="4380094" y="1161102"/>
          <a:ext cx="1089331" cy="10893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9D366-5C5F-44B5-9A20-37B68C587870}">
      <dsp:nvSpPr>
        <dsp:cNvPr id="0" name=""/>
        <dsp:cNvSpPr/>
      </dsp:nvSpPr>
      <dsp:spPr>
        <a:xfrm>
          <a:off x="4608854" y="1389862"/>
          <a:ext cx="631812" cy="631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C4397-5526-4559-967D-26CEA7F8EBB0}">
      <dsp:nvSpPr>
        <dsp:cNvPr id="0" name=""/>
        <dsp:cNvSpPr/>
      </dsp:nvSpPr>
      <dsp:spPr>
        <a:xfrm>
          <a:off x="5702854" y="1161102"/>
          <a:ext cx="2567710" cy="108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kern="1200" baseline="0"/>
            <a:t>¿Preguntas?</a:t>
          </a:r>
          <a:endParaRPr lang="en-US" sz="2100" kern="1200"/>
        </a:p>
      </dsp:txBody>
      <dsp:txXfrm>
        <a:off x="5702854" y="1161102"/>
        <a:ext cx="2567710" cy="1089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2C77D-7064-4EB6-B02A-72D509C57A10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A60C7-E90A-434C-B568-88A79ADE30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50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A60C7-E90A-434C-B568-88A79ADE302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59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A60C7-E90A-434C-B568-88A79ADE302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53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83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6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5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5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10/22/2022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8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0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9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6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8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0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C84B7-145D-B602-5B8D-F36E219DB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823" y="1346268"/>
            <a:ext cx="8868354" cy="2463667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ES" sz="3600" b="0" i="0" u="none" strike="noStrike" baseline="0" dirty="0" err="1">
                <a:latin typeface="Calibri" panose="020F0502020204030204" pitchFamily="34" charset="0"/>
              </a:rPr>
              <a:t>HackRF</a:t>
            </a:r>
            <a:r>
              <a:rPr lang="es-ES" sz="36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s-ES" sz="3600" b="0" i="0" u="none" strike="noStrike" baseline="0" dirty="0" err="1">
                <a:latin typeface="Calibri" panose="020F0502020204030204" pitchFamily="34" charset="0"/>
              </a:rPr>
              <a:t>One</a:t>
            </a:r>
            <a:r>
              <a:rPr lang="es-ES" sz="3600" b="0" i="0" u="none" strike="noStrike" baseline="0" dirty="0">
                <a:latin typeface="Calibri" panose="020F0502020204030204" pitchFamily="34" charset="0"/>
              </a:rPr>
              <a:t>: Análisis y Solución de los</a:t>
            </a:r>
            <a:br>
              <a:rPr lang="es-ES" sz="3600" b="0" i="0" u="none" strike="noStrike" baseline="0" dirty="0">
                <a:latin typeface="Calibri" panose="020F0502020204030204" pitchFamily="34" charset="0"/>
              </a:rPr>
            </a:br>
            <a:r>
              <a:rPr lang="es-ES" sz="3600" b="0" i="0" u="none" strike="noStrike" baseline="0" dirty="0">
                <a:latin typeface="Calibri" panose="020F0502020204030204" pitchFamily="34" charset="0"/>
              </a:rPr>
              <a:t>Ataques Replay/</a:t>
            </a:r>
            <a:r>
              <a:rPr lang="es-ES" sz="3600" b="0" i="0" u="none" strike="noStrike" baseline="0" dirty="0" err="1">
                <a:latin typeface="Calibri" panose="020F0502020204030204" pitchFamily="34" charset="0"/>
              </a:rPr>
              <a:t>Relay</a:t>
            </a:r>
            <a:r>
              <a:rPr lang="es-ES" sz="3600" b="0" i="0" u="none" strike="noStrike" baseline="0" dirty="0">
                <a:latin typeface="Calibri" panose="020F0502020204030204" pitchFamily="34" charset="0"/>
              </a:rPr>
              <a:t> mediante</a:t>
            </a:r>
            <a:br>
              <a:rPr lang="es-ES" sz="3600" b="0" i="0" u="none" strike="noStrike" baseline="0" dirty="0">
                <a:latin typeface="Calibri" panose="020F0502020204030204" pitchFamily="34" charset="0"/>
              </a:rPr>
            </a:br>
            <a:r>
              <a:rPr lang="es-ES" sz="3600" b="0" i="0" u="none" strike="noStrike" baseline="0" dirty="0">
                <a:latin typeface="Calibri" panose="020F0502020204030204" pitchFamily="34" charset="0"/>
              </a:rPr>
              <a:t>Radiofrecuencia</a:t>
            </a:r>
            <a:endParaRPr lang="es-ES" sz="3600" dirty="0"/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25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5067FD-E227-8609-1D10-7407AB2A3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6" y="3809935"/>
            <a:ext cx="6953250" cy="1524066"/>
          </a:xfrm>
        </p:spPr>
        <p:txBody>
          <a:bodyPr anchor="t">
            <a:normAutofit/>
          </a:bodyPr>
          <a:lstStyle/>
          <a:p>
            <a:pPr algn="ctr"/>
            <a:r>
              <a:rPr lang="en-GB" dirty="0"/>
              <a:t>Ioritz Urrestarazu Simón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063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C61469-930B-1818-D018-7B659007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r>
              <a:rPr lang="en-GB" sz="3000" dirty="0"/>
              <a:t>Desarrollo de la </a:t>
            </a:r>
            <a:r>
              <a:rPr lang="en-GB" sz="3000" dirty="0" err="1"/>
              <a:t>contribución</a:t>
            </a:r>
            <a:r>
              <a:rPr lang="en-GB" sz="3000" dirty="0"/>
              <a:t>: </a:t>
            </a:r>
            <a:r>
              <a:rPr lang="en-GB" sz="3000" dirty="0" err="1"/>
              <a:t>Solución</a:t>
            </a:r>
            <a:endParaRPr lang="es-ES" sz="3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7" name="Graphic 6" descr="Clave">
            <a:extLst>
              <a:ext uri="{FF2B5EF4-FFF2-40B4-BE49-F238E27FC236}">
                <a16:creationId xmlns:a16="http://schemas.microsoft.com/office/drawing/2014/main" id="{205B170D-1A10-4D4D-B37F-14D8B905C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07" y="1804297"/>
            <a:ext cx="3249406" cy="324940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14424-F927-5F47-57FE-3333472E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r>
              <a:rPr lang="en-GB"/>
              <a:t>Se </a:t>
            </a:r>
            <a:r>
              <a:rPr lang="en-GB" err="1"/>
              <a:t>utilizará</a:t>
            </a:r>
            <a:r>
              <a:rPr lang="en-GB"/>
              <a:t> la </a:t>
            </a:r>
            <a:r>
              <a:rPr lang="en-GB" err="1"/>
              <a:t>criptografía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s-ES"/>
              <a:t>métrica y asimétrica: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Simétrica: Intercambiar los datos de forma segura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Asimétrica: Intercambiar la clave simétrica de forma segura</a:t>
            </a:r>
          </a:p>
        </p:txBody>
      </p:sp>
    </p:spTree>
    <p:extLst>
      <p:ext uri="{BB962C8B-B14F-4D97-AF65-F5344CB8AC3E}">
        <p14:creationId xmlns:p14="http://schemas.microsoft.com/office/powerpoint/2010/main" val="204070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24451-A8F1-808E-8705-0BDC692A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/>
              <a:t>Desarrollo de la </a:t>
            </a:r>
            <a:r>
              <a:rPr lang="en-GB" sz="3200" dirty="0" err="1"/>
              <a:t>contribución</a:t>
            </a:r>
            <a:r>
              <a:rPr lang="en-GB" sz="3200" dirty="0"/>
              <a:t>: </a:t>
            </a:r>
            <a:r>
              <a:rPr lang="en-GB" sz="3200" dirty="0" err="1"/>
              <a:t>Elementos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CA5856A-E7DB-509C-C97D-721AFD27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901" y="2965140"/>
            <a:ext cx="1866900" cy="112395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C0554-7D68-AA9F-4C92-2BCFF4C9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93" y="2462942"/>
            <a:ext cx="1743075" cy="16478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93D0EE-B92E-0E58-3AF6-F4485EC1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930" y="2331727"/>
            <a:ext cx="1078223" cy="1757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F99134-4086-64A6-4948-F729D003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88" y="4405340"/>
            <a:ext cx="755467" cy="12793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3F1984-7BFE-DF6C-499D-D354C1252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318" y="4448713"/>
            <a:ext cx="805063" cy="937005"/>
          </a:xfrm>
          <a:prstGeom prst="rect">
            <a:avLst/>
          </a:prstGeom>
        </p:spPr>
      </p:pic>
      <p:pic>
        <p:nvPicPr>
          <p:cNvPr id="19" name="Imagen 18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18027DA4-8E09-37F6-D105-310F488A35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5" y="4452998"/>
            <a:ext cx="1241066" cy="7756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E4E4F8-F124-802B-AAB0-2C63DB599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898" y="4395058"/>
            <a:ext cx="755467" cy="12895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283FF1-A3A1-335E-0D98-40A63D0DF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115" y="4438241"/>
            <a:ext cx="671512" cy="1246404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A3DADAB-CD5D-64E7-5640-DEBEC18F8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9" y="4506960"/>
            <a:ext cx="835385" cy="8353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9A94474-07EA-5C97-D758-E67D6C1EA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63" y="4405340"/>
            <a:ext cx="755467" cy="12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5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3D730F-6268-B4F1-B646-18121432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0" y="1105232"/>
            <a:ext cx="3156856" cy="4277802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3000" dirty="0"/>
              <a:t>Desarrollo de la </a:t>
            </a:r>
            <a:r>
              <a:rPr lang="en-GB" sz="3000" dirty="0" err="1"/>
              <a:t>contribución</a:t>
            </a:r>
            <a:r>
              <a:rPr lang="en-GB" sz="3000" dirty="0"/>
              <a:t>: </a:t>
            </a:r>
            <a:r>
              <a:rPr lang="en-GB" sz="3000" dirty="0" err="1"/>
              <a:t>Diagramas</a:t>
            </a:r>
            <a:r>
              <a:rPr lang="en-GB" sz="3000" dirty="0"/>
              <a:t> de </a:t>
            </a:r>
            <a:r>
              <a:rPr lang="en-GB" sz="3000" dirty="0" err="1"/>
              <a:t>secuencia</a:t>
            </a:r>
            <a:endParaRPr lang="es-ES" sz="3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A826A1B-6A52-557E-649F-BEE138965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709856"/>
              </p:ext>
            </p:extLst>
          </p:nvPr>
        </p:nvGraphicFramePr>
        <p:xfrm>
          <a:off x="5972174" y="819150"/>
          <a:ext cx="5031485" cy="5145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99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6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Freeform: Shape 7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7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1" name="Freeform: Shape 7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2" name="Rectangle 79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81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4" name="Freeform: Shape 83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Freeform: Shape 85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E361F-E79F-B92B-B3DA-0835260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/>
              <a:t>Desarrollo de la contribución: Intercambio Segura de la clave simétrica</a:t>
            </a:r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BEDDD5B7-17D1-E84D-C071-1A550F3A9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77" y="811763"/>
            <a:ext cx="5174758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8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E361F-E79F-B92B-B3DA-0835260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 dirty="0"/>
              <a:t>Desarrollo de la </a:t>
            </a:r>
            <a:r>
              <a:rPr lang="en-US" sz="2400"/>
              <a:t>contribución</a:t>
            </a:r>
            <a:r>
              <a:rPr lang="en-US" sz="2400" dirty="0"/>
              <a:t>: Apertura del </a:t>
            </a:r>
            <a:r>
              <a:rPr lang="en-US" sz="2400"/>
              <a:t>vehículo</a:t>
            </a:r>
            <a:r>
              <a:rPr lang="en-US" sz="2400" dirty="0"/>
              <a:t> (</a:t>
            </a:r>
            <a:r>
              <a:rPr lang="en-US" sz="2400"/>
              <a:t>Ejecución</a:t>
            </a:r>
            <a:r>
              <a:rPr lang="en-US" sz="2400" dirty="0"/>
              <a:t> manual)</a:t>
            </a:r>
          </a:p>
        </p:txBody>
      </p:sp>
      <p:pic>
        <p:nvPicPr>
          <p:cNvPr id="17" name="Marcador de contenido 16" descr="Diagrama&#10;&#10;Descripción generada automáticamente">
            <a:extLst>
              <a:ext uri="{FF2B5EF4-FFF2-40B4-BE49-F238E27FC236}">
                <a16:creationId xmlns:a16="http://schemas.microsoft.com/office/drawing/2014/main" id="{0B0BBF98-A7C6-F24E-4B4B-3DE47EC1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87" y="1352939"/>
            <a:ext cx="5797164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E361F-E79F-B92B-B3DA-0835260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/>
              <a:t>Desarrollo de la contribución: Apertura del vehículo (Keyless)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8A954390-7552-AACC-AD9D-3B4CD10F9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69" y="425160"/>
            <a:ext cx="5845141" cy="62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E361F-E79F-B92B-B3DA-0835260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/>
              <a:t>Desarrollo de la </a:t>
            </a:r>
            <a:r>
              <a:rPr lang="en-US" sz="2800" dirty="0" err="1"/>
              <a:t>contribución</a:t>
            </a:r>
            <a:r>
              <a:rPr lang="en-US" sz="2800" dirty="0"/>
              <a:t>: </a:t>
            </a:r>
            <a:r>
              <a:rPr lang="en-US" sz="2800" dirty="0" err="1"/>
              <a:t>Arrancar</a:t>
            </a:r>
            <a:r>
              <a:rPr lang="en-US" sz="2800" dirty="0"/>
              <a:t> </a:t>
            </a:r>
            <a:r>
              <a:rPr lang="en-US" sz="2800" dirty="0" err="1"/>
              <a:t>vehículo</a:t>
            </a:r>
            <a:r>
              <a:rPr lang="en-US" sz="2800" dirty="0"/>
              <a:t> (Keyless)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1CD90920-9C40-CDB2-4216-76B97B27A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37" y="625151"/>
            <a:ext cx="5896003" cy="58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DE361F-E79F-B92B-B3DA-0835260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Menú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coche</a:t>
            </a:r>
            <a:endParaRPr lang="en-US" sz="2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CD64CF-30B9-A720-C518-6F08A811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41" y="2842680"/>
            <a:ext cx="4945028" cy="13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9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8" y="1068946"/>
            <a:ext cx="4960104" cy="4735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92" y="912854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583" y="1197735"/>
            <a:ext cx="4641209" cy="447461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8A4421-78A7-47A7-39DB-957C2F91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/>
              <a:t>Ejemplo aplicación: Habilitar confirmación manual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AC65914A-2FCC-C7C3-9C8C-1EB00AC8D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87" y="2486242"/>
            <a:ext cx="4304983" cy="18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3F1F7D-6B96-EB4E-D572-F28D37D7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r>
              <a:rPr lang="en-GB" err="1"/>
              <a:t>Resultados</a:t>
            </a:r>
            <a:endParaRPr lang="es-E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Graphic 5" descr="Checkmark">
            <a:extLst>
              <a:ext uri="{FF2B5EF4-FFF2-40B4-BE49-F238E27FC236}">
                <a16:creationId xmlns:a16="http://schemas.microsoft.com/office/drawing/2014/main" id="{A4E497AF-4E5D-7B9F-165D-675FA626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07" y="1804297"/>
            <a:ext cx="3249406" cy="324940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57A64-E433-297D-0956-BB2164D6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Libre y de </a:t>
            </a:r>
            <a:r>
              <a:rPr lang="en-GB" sz="1500" dirty="0" err="1"/>
              <a:t>código</a:t>
            </a:r>
            <a:r>
              <a:rPr lang="en-GB" sz="1500" dirty="0"/>
              <a:t> </a:t>
            </a:r>
            <a:r>
              <a:rPr lang="en-GB" sz="1500" dirty="0" err="1"/>
              <a:t>abierto</a:t>
            </a:r>
            <a:endParaRPr lang="en-GB" sz="15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Cumplir</a:t>
            </a:r>
            <a:r>
              <a:rPr lang="en-GB" sz="1500" dirty="0"/>
              <a:t> con </a:t>
            </a:r>
            <a:r>
              <a:rPr lang="en-GB" sz="1500" dirty="0" err="1"/>
              <a:t>los</a:t>
            </a:r>
            <a:r>
              <a:rPr lang="en-GB" sz="1500" dirty="0"/>
              <a:t> </a:t>
            </a:r>
            <a:r>
              <a:rPr lang="en-GB" sz="1500" dirty="0" err="1"/>
              <a:t>principios</a:t>
            </a:r>
            <a:r>
              <a:rPr lang="en-GB" sz="1500" dirty="0"/>
              <a:t> de </a:t>
            </a:r>
            <a:r>
              <a:rPr lang="en-GB" sz="1500" dirty="0" err="1"/>
              <a:t>Kerckhoffs</a:t>
            </a:r>
            <a:endParaRPr lang="en-GB" sz="15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Mecanismo</a:t>
            </a:r>
            <a:r>
              <a:rPr lang="en-GB" sz="1500" dirty="0"/>
              <a:t> </a:t>
            </a:r>
            <a:r>
              <a:rPr lang="en-GB" sz="1500" dirty="0" err="1"/>
              <a:t>seguro</a:t>
            </a:r>
            <a:r>
              <a:rPr lang="en-GB" sz="1500" dirty="0"/>
              <a:t> y </a:t>
            </a:r>
            <a:r>
              <a:rPr lang="en-GB" sz="1500" dirty="0" err="1"/>
              <a:t>eficaz</a:t>
            </a:r>
            <a:r>
              <a:rPr lang="en-GB" sz="1500" dirty="0"/>
              <a:t> para </a:t>
            </a:r>
            <a:r>
              <a:rPr lang="en-GB" sz="1500" dirty="0" err="1"/>
              <a:t>el</a:t>
            </a:r>
            <a:r>
              <a:rPr lang="en-GB" sz="1500" dirty="0"/>
              <a:t> </a:t>
            </a:r>
            <a:r>
              <a:rPr lang="en-GB" sz="1500" dirty="0" err="1"/>
              <a:t>intercambio</a:t>
            </a:r>
            <a:r>
              <a:rPr lang="en-GB" sz="1500" dirty="0"/>
              <a:t> </a:t>
            </a:r>
            <a:r>
              <a:rPr lang="en-GB" sz="1500" dirty="0" err="1"/>
              <a:t>seguro</a:t>
            </a:r>
            <a:r>
              <a:rPr lang="en-GB" sz="1500" dirty="0"/>
              <a:t> de </a:t>
            </a:r>
            <a:r>
              <a:rPr lang="en-GB" sz="1500" dirty="0" err="1"/>
              <a:t>contraseñas</a:t>
            </a:r>
            <a:endParaRPr lang="en-GB" sz="15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Evitar</a:t>
            </a:r>
            <a:r>
              <a:rPr lang="en-GB" sz="1500" dirty="0"/>
              <a:t> </a:t>
            </a:r>
            <a:r>
              <a:rPr lang="en-GB" sz="1500" dirty="0" err="1"/>
              <a:t>ataques</a:t>
            </a:r>
            <a:r>
              <a:rPr lang="en-GB" sz="1500" dirty="0"/>
              <a:t> Replay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Evitar</a:t>
            </a:r>
            <a:r>
              <a:rPr lang="en-GB" sz="1500" dirty="0"/>
              <a:t> </a:t>
            </a:r>
            <a:r>
              <a:rPr lang="en-GB" sz="1500" dirty="0" err="1"/>
              <a:t>ataques</a:t>
            </a:r>
            <a:r>
              <a:rPr lang="en-GB" sz="1500" dirty="0"/>
              <a:t> Relay (</a:t>
            </a:r>
            <a:r>
              <a:rPr lang="en-GB" sz="1500" dirty="0" err="1"/>
              <a:t>Objetivo</a:t>
            </a:r>
            <a:r>
              <a:rPr lang="en-GB" sz="1500" dirty="0"/>
              <a:t> </a:t>
            </a:r>
            <a:r>
              <a:rPr lang="en-GB" sz="1500" dirty="0" err="1"/>
              <a:t>más</a:t>
            </a:r>
            <a:r>
              <a:rPr lang="en-GB" sz="1500" dirty="0"/>
              <a:t> </a:t>
            </a:r>
            <a:r>
              <a:rPr lang="en-GB" sz="1500" dirty="0" err="1"/>
              <a:t>difícil</a:t>
            </a:r>
            <a:r>
              <a:rPr lang="en-GB" sz="1500" dirty="0"/>
              <a:t>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Generación</a:t>
            </a:r>
            <a:r>
              <a:rPr lang="en-GB" sz="1500" dirty="0"/>
              <a:t> de la clave de </a:t>
            </a:r>
            <a:r>
              <a:rPr lang="en-GB" sz="1500" dirty="0" err="1"/>
              <a:t>intercambio</a:t>
            </a:r>
            <a:r>
              <a:rPr lang="en-GB" sz="1500" dirty="0"/>
              <a:t> de forma </a:t>
            </a:r>
            <a:r>
              <a:rPr lang="en-GB" sz="1500" dirty="0" err="1"/>
              <a:t>ilimitada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02046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4A91EA-2D68-858E-6BEA-67E18255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GB"/>
              <a:t>Índice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28D4522-1435-6CDF-CACC-365882724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74155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8042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34D1A1-6FB6-2C0D-9513-DDA447C3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GB" sz="2700" err="1"/>
              <a:t>Conclusiones</a:t>
            </a:r>
            <a:endParaRPr lang="es-E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12022C83-151B-69D5-29F0-1246AB1FD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Falta de </a:t>
            </a:r>
            <a:r>
              <a:rPr lang="en-GB" dirty="0" err="1"/>
              <a:t>seguridad</a:t>
            </a:r>
            <a:r>
              <a:rPr lang="en-GB" dirty="0"/>
              <a:t> </a:t>
            </a:r>
            <a:r>
              <a:rPr lang="en-GB" dirty="0" err="1"/>
              <a:t>evidente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Tecnología</a:t>
            </a:r>
            <a:r>
              <a:rPr lang="en-GB" dirty="0"/>
              <a:t> Keyless </a:t>
            </a:r>
            <a:r>
              <a:rPr lang="en-GB" dirty="0" err="1"/>
              <a:t>muy</a:t>
            </a:r>
            <a:r>
              <a:rPr lang="en-GB" dirty="0"/>
              <a:t> vulnerable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replicar en algunos vehículos la llave 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Solución de los problemas existentes con la solución aportada</a:t>
            </a:r>
          </a:p>
        </p:txBody>
      </p:sp>
    </p:spTree>
    <p:extLst>
      <p:ext uri="{BB962C8B-B14F-4D97-AF65-F5344CB8AC3E}">
        <p14:creationId xmlns:p14="http://schemas.microsoft.com/office/powerpoint/2010/main" val="253047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26626" y="-5026319"/>
            <a:ext cx="2138900" cy="12191541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27211" y="-4339476"/>
            <a:ext cx="1137882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3E57C-8215-F28E-1290-92356FCB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44" y="543687"/>
            <a:ext cx="9756112" cy="1046868"/>
          </a:xfrm>
        </p:spPr>
        <p:txBody>
          <a:bodyPr anchor="ctr">
            <a:normAutofit/>
          </a:bodyPr>
          <a:lstStyle/>
          <a:p>
            <a:pPr algn="ctr"/>
            <a:r>
              <a:rPr lang="en-GB" dirty="0" err="1"/>
              <a:t>Líneas</a:t>
            </a:r>
            <a:r>
              <a:rPr lang="en-GB" dirty="0"/>
              <a:t> </a:t>
            </a:r>
            <a:r>
              <a:rPr lang="en-GB" dirty="0" err="1"/>
              <a:t>futuras</a:t>
            </a:r>
            <a:endParaRPr lang="es-E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0529" y="-4583452"/>
            <a:ext cx="1011248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6CAA7DE-462C-6BB9-66EC-9C174CF97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402148"/>
              </p:ext>
            </p:extLst>
          </p:nvPr>
        </p:nvGraphicFramePr>
        <p:xfrm>
          <a:off x="1920875" y="2812010"/>
          <a:ext cx="8769350" cy="32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03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26C999-368A-B104-7F39-D75F9174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GB" dirty="0"/>
              <a:t>Fin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DF05682-03C7-B1A1-CBF3-3CA655BD8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561526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61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2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94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Freeform: Shape 96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4A91EA-2D68-858E-6BEA-67E18255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GB" dirty="0" err="1"/>
              <a:t>Introducción</a:t>
            </a:r>
            <a:r>
              <a:rPr lang="en-GB" dirty="0"/>
              <a:t> - </a:t>
            </a:r>
            <a:r>
              <a:rPr lang="en-GB" dirty="0" err="1"/>
              <a:t>Objetivos</a:t>
            </a:r>
            <a:endParaRPr lang="es-ES" dirty="0"/>
          </a:p>
        </p:txBody>
      </p:sp>
      <p:graphicFrame>
        <p:nvGraphicFramePr>
          <p:cNvPr id="104" name="Marcador de contenido 3">
            <a:extLst>
              <a:ext uri="{FF2B5EF4-FFF2-40B4-BE49-F238E27FC236}">
                <a16:creationId xmlns:a16="http://schemas.microsoft.com/office/drawing/2014/main" id="{0423402E-8398-715C-CEE3-15B8853C3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422424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094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BAD24-9AA5-CF26-A33D-DF21F883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GB" sz="3000" dirty="0"/>
              <a:t>Estado del </a:t>
            </a:r>
            <a:r>
              <a:rPr lang="en-GB" sz="3000" dirty="0" err="1"/>
              <a:t>arte</a:t>
            </a:r>
            <a:r>
              <a:rPr lang="en-GB" sz="3000" dirty="0"/>
              <a:t>: </a:t>
            </a:r>
            <a:r>
              <a:rPr lang="en-GB" sz="3000" dirty="0" err="1"/>
              <a:t>Técnicas</a:t>
            </a:r>
            <a:r>
              <a:rPr lang="en-GB" sz="3000" dirty="0"/>
              <a:t> de </a:t>
            </a:r>
            <a:r>
              <a:rPr lang="en-GB" sz="3000" dirty="0" err="1"/>
              <a:t>ataque</a:t>
            </a:r>
            <a:endParaRPr lang="es-ES" sz="30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DD09F19-3074-9031-B53B-B1B1D1C32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222539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36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6EB4AE-1C59-BB63-46B2-76B0D209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Estado del </a:t>
            </a:r>
            <a:r>
              <a:rPr lang="en-US" sz="3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arte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3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Ataque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Replay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801720-63A7-11FC-5D02-C699EB9A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77" y="851930"/>
            <a:ext cx="5311854" cy="37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4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6EB4AE-1C59-BB63-46B2-76B0D209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Estado del </a:t>
            </a:r>
            <a:r>
              <a:rPr lang="en-US" sz="3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arte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3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Ataque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Relay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0779AE8-BC53-456E-793B-FCDA4F7C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45" y="450083"/>
            <a:ext cx="4894852" cy="38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9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23CFFA-EAB1-CEDA-5B69-CD6370A6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GB" dirty="0"/>
              <a:t>Estado del </a:t>
            </a:r>
            <a:r>
              <a:rPr lang="en-GB" dirty="0" err="1"/>
              <a:t>arte</a:t>
            </a:r>
            <a:r>
              <a:rPr lang="en-GB" dirty="0"/>
              <a:t>: </a:t>
            </a:r>
            <a:r>
              <a:rPr lang="en-GB" dirty="0" err="1"/>
              <a:t>Solución</a:t>
            </a:r>
            <a:r>
              <a:rPr lang="en-GB" dirty="0"/>
              <a:t> </a:t>
            </a:r>
            <a:r>
              <a:rPr lang="en-GB" dirty="0" err="1"/>
              <a:t>ataques</a:t>
            </a:r>
            <a:endParaRPr lang="es-E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F58787-1D5A-080F-838E-B1B7D4F6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Inhibidor</a:t>
            </a:r>
            <a:r>
              <a:rPr lang="en-GB" dirty="0"/>
              <a:t>: </a:t>
            </a:r>
            <a:r>
              <a:rPr lang="en-GB" dirty="0" err="1"/>
              <a:t>Comprobación</a:t>
            </a:r>
            <a:r>
              <a:rPr lang="en-GB" dirty="0"/>
              <a:t> de </a:t>
            </a:r>
            <a:r>
              <a:rPr lang="en-GB" dirty="0" err="1"/>
              <a:t>cierre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SOS auto </a:t>
            </a:r>
            <a:r>
              <a:rPr lang="es-ES" dirty="0" err="1"/>
              <a:t>keys</a:t>
            </a:r>
            <a:r>
              <a:rPr lang="es-ES" dirty="0"/>
              <a:t> y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Board</a:t>
            </a:r>
            <a:r>
              <a:rPr lang="es-ES" dirty="0"/>
              <a:t> </a:t>
            </a:r>
            <a:r>
              <a:rPr lang="es-ES" dirty="0" err="1"/>
              <a:t>Diagnostics</a:t>
            </a:r>
            <a:r>
              <a:rPr lang="es-ES" dirty="0"/>
              <a:t>: Actualización o diseño de nuevo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Ataques Replay y </a:t>
            </a:r>
            <a:r>
              <a:rPr lang="es-ES" dirty="0" err="1"/>
              <a:t>Relay</a:t>
            </a:r>
            <a:r>
              <a:rPr lang="es-ES" dirty="0"/>
              <a:t>: Diseño nuevo software</a:t>
            </a:r>
          </a:p>
        </p:txBody>
      </p:sp>
    </p:spTree>
    <p:extLst>
      <p:ext uri="{BB962C8B-B14F-4D97-AF65-F5344CB8AC3E}">
        <p14:creationId xmlns:p14="http://schemas.microsoft.com/office/powerpoint/2010/main" val="269223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1C4495-06C7-4D38-A504-47181B43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0"/>
            <a:ext cx="6096000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54DC750-3087-4E36-AD5D-5D8FCA9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641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1A6401-1F51-E9CB-B723-4B75AFDB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3"/>
            <a:ext cx="4914973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Análisis técnico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776DE2-6B2A-9511-AFC9-2016D2739646}"/>
              </a:ext>
            </a:extLst>
          </p:cNvPr>
          <p:cNvSpPr txBox="1"/>
          <p:nvPr/>
        </p:nvSpPr>
        <p:spPr>
          <a:xfrm>
            <a:off x="914399" y="2312988"/>
            <a:ext cx="4518277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Análisis</a:t>
            </a: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Actualización</a:t>
            </a: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firmware   </a:t>
            </a: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Modo DFU</a:t>
            </a: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Portapack H2: mayhem </a:t>
            </a: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14216FE-B0F1-4AE2-814B-B8459DC08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n 6" descr="Un control color blanco&#10;&#10;Descripción generada automáticamente con confianza media">
            <a:extLst>
              <a:ext uri="{FF2B5EF4-FFF2-40B4-BE49-F238E27FC236}">
                <a16:creationId xmlns:a16="http://schemas.microsoft.com/office/drawing/2014/main" id="{628A288C-496F-DA95-9B99-E5EC90417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r="-2" b="5857"/>
          <a:stretch/>
        </p:blipFill>
        <p:spPr>
          <a:xfrm>
            <a:off x="6380400" y="4570"/>
            <a:ext cx="3058874" cy="3481803"/>
          </a:xfrm>
          <a:custGeom>
            <a:avLst/>
            <a:gdLst/>
            <a:ahLst/>
            <a:cxnLst/>
            <a:rect l="l" t="t" r="r" b="b"/>
            <a:pathLst>
              <a:path w="3058874" h="3470148">
                <a:moveTo>
                  <a:pt x="1619455" y="0"/>
                </a:moveTo>
                <a:lnTo>
                  <a:pt x="2712688" y="0"/>
                </a:lnTo>
                <a:lnTo>
                  <a:pt x="3058874" y="0"/>
                </a:lnTo>
                <a:lnTo>
                  <a:pt x="3058874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5" name="Marcador de contenido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D0BA09FB-334D-1F96-1C93-E80141C74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" r="4" b="5"/>
          <a:stretch/>
        </p:blipFill>
        <p:spPr>
          <a:xfrm>
            <a:off x="9480422" y="10"/>
            <a:ext cx="2711578" cy="3481793"/>
          </a:xfrm>
          <a:prstGeom prst="rect">
            <a:avLst/>
          </a:prstGeom>
        </p:spPr>
      </p:pic>
      <p:pic>
        <p:nvPicPr>
          <p:cNvPr id="9" name="Imagen 8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AF527BC2-8BDB-580C-6EC8-9B7242999E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8" r="2" b="17826"/>
          <a:stretch/>
        </p:blipFill>
        <p:spPr>
          <a:xfrm>
            <a:off x="6382118" y="3532094"/>
            <a:ext cx="5809882" cy="3325906"/>
          </a:xfrm>
          <a:custGeom>
            <a:avLst/>
            <a:gdLst/>
            <a:ahLst/>
            <a:cxnLst/>
            <a:rect l="l" t="t" r="r" b="b"/>
            <a:pathLst>
              <a:path w="5809882" h="3310128">
                <a:moveTo>
                  <a:pt x="1630" y="0"/>
                </a:moveTo>
                <a:lnTo>
                  <a:pt x="3451988" y="0"/>
                </a:lnTo>
                <a:lnTo>
                  <a:pt x="4053347" y="0"/>
                </a:lnTo>
                <a:lnTo>
                  <a:pt x="4901771" y="0"/>
                </a:lnTo>
                <a:lnTo>
                  <a:pt x="5491317" y="0"/>
                </a:lnTo>
                <a:lnTo>
                  <a:pt x="5809882" y="0"/>
                </a:lnTo>
                <a:lnTo>
                  <a:pt x="5809882" y="3310128"/>
                </a:lnTo>
                <a:lnTo>
                  <a:pt x="5491317" y="3310128"/>
                </a:lnTo>
                <a:lnTo>
                  <a:pt x="4053347" y="3310128"/>
                </a:lnTo>
                <a:lnTo>
                  <a:pt x="3451988" y="3310128"/>
                </a:lnTo>
                <a:lnTo>
                  <a:pt x="3451988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416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3F1F7D-6B96-EB4E-D572-F28D37D7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700" dirty="0"/>
              <a:t>Desarrollo de la </a:t>
            </a:r>
            <a:r>
              <a:rPr lang="en-GB" sz="2700" dirty="0" err="1"/>
              <a:t>contribución</a:t>
            </a:r>
            <a:r>
              <a:rPr lang="en-GB" sz="2700" dirty="0"/>
              <a:t>: </a:t>
            </a:r>
            <a:r>
              <a:rPr lang="en-GB" sz="2700" dirty="0" err="1"/>
              <a:t>Requisitos</a:t>
            </a:r>
            <a:endParaRPr lang="es-ES" sz="27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7" name="Graphic 6" descr="Objetivo contorno">
            <a:extLst>
              <a:ext uri="{FF2B5EF4-FFF2-40B4-BE49-F238E27FC236}">
                <a16:creationId xmlns:a16="http://schemas.microsoft.com/office/drawing/2014/main" id="{BF2BF78D-BD46-8C6E-C0C7-02C1A2FD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9607" y="1804297"/>
            <a:ext cx="3249406" cy="324940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57A64-E433-297D-0956-BB2164D6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Libre y de </a:t>
            </a:r>
            <a:r>
              <a:rPr lang="en-GB" sz="1500" dirty="0" err="1"/>
              <a:t>código</a:t>
            </a:r>
            <a:r>
              <a:rPr lang="en-GB" sz="1500" dirty="0"/>
              <a:t> </a:t>
            </a:r>
            <a:r>
              <a:rPr lang="en-GB" sz="1500" dirty="0" err="1"/>
              <a:t>abierto</a:t>
            </a:r>
            <a:endParaRPr lang="en-GB" sz="15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Cumplir</a:t>
            </a:r>
            <a:r>
              <a:rPr lang="en-GB" sz="1500" dirty="0"/>
              <a:t> con </a:t>
            </a:r>
            <a:r>
              <a:rPr lang="en-GB" sz="1500" dirty="0" err="1"/>
              <a:t>los</a:t>
            </a:r>
            <a:r>
              <a:rPr lang="en-GB" sz="1500" dirty="0"/>
              <a:t> </a:t>
            </a:r>
            <a:r>
              <a:rPr lang="en-GB" sz="1500" dirty="0" err="1"/>
              <a:t>principios</a:t>
            </a:r>
            <a:r>
              <a:rPr lang="en-GB" sz="1500" dirty="0"/>
              <a:t> de </a:t>
            </a:r>
            <a:r>
              <a:rPr lang="en-GB" sz="1500" dirty="0" err="1"/>
              <a:t>Kerckhoffs</a:t>
            </a:r>
            <a:endParaRPr lang="en-GB" sz="15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Mecanismo</a:t>
            </a:r>
            <a:r>
              <a:rPr lang="en-GB" sz="1500" dirty="0"/>
              <a:t> </a:t>
            </a:r>
            <a:r>
              <a:rPr lang="en-GB" sz="1500" dirty="0" err="1"/>
              <a:t>seguro</a:t>
            </a:r>
            <a:r>
              <a:rPr lang="en-GB" sz="1500" dirty="0"/>
              <a:t> y </a:t>
            </a:r>
            <a:r>
              <a:rPr lang="en-GB" sz="1500" dirty="0" err="1"/>
              <a:t>eficaz</a:t>
            </a:r>
            <a:r>
              <a:rPr lang="en-GB" sz="1500" dirty="0"/>
              <a:t> para </a:t>
            </a:r>
            <a:r>
              <a:rPr lang="en-GB" sz="1500" dirty="0" err="1"/>
              <a:t>el</a:t>
            </a:r>
            <a:r>
              <a:rPr lang="en-GB" sz="1500" dirty="0"/>
              <a:t> </a:t>
            </a:r>
            <a:r>
              <a:rPr lang="en-GB" sz="1500" dirty="0" err="1"/>
              <a:t>intercambio</a:t>
            </a:r>
            <a:r>
              <a:rPr lang="en-GB" sz="1500" dirty="0"/>
              <a:t> </a:t>
            </a:r>
            <a:r>
              <a:rPr lang="en-GB" sz="1500" dirty="0" err="1"/>
              <a:t>seguro</a:t>
            </a:r>
            <a:r>
              <a:rPr lang="en-GB" sz="1500" dirty="0"/>
              <a:t> de </a:t>
            </a:r>
            <a:r>
              <a:rPr lang="en-GB" sz="1500" dirty="0" err="1"/>
              <a:t>contraseñas</a:t>
            </a:r>
            <a:endParaRPr lang="en-GB" sz="15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Evitar</a:t>
            </a:r>
            <a:r>
              <a:rPr lang="en-GB" sz="1500" dirty="0"/>
              <a:t> </a:t>
            </a:r>
            <a:r>
              <a:rPr lang="en-GB" sz="1500" dirty="0" err="1"/>
              <a:t>ataques</a:t>
            </a:r>
            <a:r>
              <a:rPr lang="en-GB" sz="1500" dirty="0"/>
              <a:t> Replay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Evitar</a:t>
            </a:r>
            <a:r>
              <a:rPr lang="en-GB" sz="1500" dirty="0"/>
              <a:t> </a:t>
            </a:r>
            <a:r>
              <a:rPr lang="en-GB" sz="1500" dirty="0" err="1"/>
              <a:t>ataques</a:t>
            </a:r>
            <a:r>
              <a:rPr lang="en-GB" sz="1500" dirty="0"/>
              <a:t> Relay (</a:t>
            </a:r>
            <a:r>
              <a:rPr lang="en-GB" sz="1500" dirty="0" err="1"/>
              <a:t>Objetivo</a:t>
            </a:r>
            <a:r>
              <a:rPr lang="en-GB" sz="1500" dirty="0"/>
              <a:t> </a:t>
            </a:r>
            <a:r>
              <a:rPr lang="en-GB" sz="1500" dirty="0" err="1"/>
              <a:t>más</a:t>
            </a:r>
            <a:r>
              <a:rPr lang="en-GB" sz="1500" dirty="0"/>
              <a:t> </a:t>
            </a:r>
            <a:r>
              <a:rPr lang="en-GB" sz="1500" dirty="0" err="1"/>
              <a:t>difícil</a:t>
            </a:r>
            <a:r>
              <a:rPr lang="en-GB" sz="1500" dirty="0"/>
              <a:t>)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Generación</a:t>
            </a:r>
            <a:r>
              <a:rPr lang="en-GB" sz="1500" dirty="0"/>
              <a:t> de la clave de </a:t>
            </a:r>
            <a:r>
              <a:rPr lang="en-GB" sz="1500" dirty="0" err="1"/>
              <a:t>intercambio</a:t>
            </a:r>
            <a:r>
              <a:rPr lang="en-GB" sz="1500" dirty="0"/>
              <a:t> de forma </a:t>
            </a:r>
            <a:r>
              <a:rPr lang="en-GB" sz="1500" dirty="0" err="1"/>
              <a:t>ilimitada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20727401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243941"/>
      </a:dk2>
      <a:lt2>
        <a:srgbClr val="E8E4E2"/>
      </a:lt2>
      <a:accent1>
        <a:srgbClr val="23ADDF"/>
      </a:accent1>
      <a:accent2>
        <a:srgbClr val="4E80EB"/>
      </a:accent2>
      <a:accent3>
        <a:srgbClr val="7B6EEE"/>
      </a:accent3>
      <a:accent4>
        <a:srgbClr val="9F4EEB"/>
      </a:accent4>
      <a:accent5>
        <a:srgbClr val="E66EEE"/>
      </a:accent5>
      <a:accent6>
        <a:srgbClr val="EB4EB4"/>
      </a:accent6>
      <a:hlink>
        <a:srgbClr val="AA7562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424</Words>
  <Application>Microsoft Office PowerPoint</Application>
  <PresentationFormat>Panorámica</PresentationFormat>
  <Paragraphs>78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Meiryo</vt:lpstr>
      <vt:lpstr>Arial</vt:lpstr>
      <vt:lpstr>Calibri</vt:lpstr>
      <vt:lpstr>Corbel</vt:lpstr>
      <vt:lpstr>SketchLinesVTI</vt:lpstr>
      <vt:lpstr>HackRF One: Análisis y Solución de los Ataques Replay/Relay mediante Radiofrecuencia</vt:lpstr>
      <vt:lpstr>Índice</vt:lpstr>
      <vt:lpstr>Introducción - Objetivos</vt:lpstr>
      <vt:lpstr>Estado del arte: Técnicas de ataque</vt:lpstr>
      <vt:lpstr>Estado del arte: Ataque Replay</vt:lpstr>
      <vt:lpstr>Estado del arte: Ataque Relay</vt:lpstr>
      <vt:lpstr>Estado del arte: Solución ataques</vt:lpstr>
      <vt:lpstr>Análisis técnico</vt:lpstr>
      <vt:lpstr>Desarrollo de la contribución: Requisitos</vt:lpstr>
      <vt:lpstr>Desarrollo de la contribución: Solución</vt:lpstr>
      <vt:lpstr>Desarrollo de la contribución: Elementos</vt:lpstr>
      <vt:lpstr>Desarrollo de la contribución: Diagramas de secuencia</vt:lpstr>
      <vt:lpstr>Desarrollo de la contribución: Intercambio Segura de la clave simétrica</vt:lpstr>
      <vt:lpstr>Desarrollo de la contribución: Apertura del vehículo (Ejecución manual)</vt:lpstr>
      <vt:lpstr>Desarrollo de la contribución: Apertura del vehículo (Keyless)</vt:lpstr>
      <vt:lpstr>Desarrollo de la contribución: Arrancar vehículo (Keyless)</vt:lpstr>
      <vt:lpstr>Menú del coche</vt:lpstr>
      <vt:lpstr>Ejemplo aplicación: Habilitar confirmación manual</vt:lpstr>
      <vt:lpstr>Resultados</vt:lpstr>
      <vt:lpstr>Conclusiones</vt:lpstr>
      <vt:lpstr>Líneas futuras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HackRF One: Análisis y Solución de los Ataques Replay/Relay mediante Radiofrecuencia</dc:title>
  <dc:creator>Ioritz Urrestarazu Simon</dc:creator>
  <cp:lastModifiedBy>Ioritz Urrestarazu Simon</cp:lastModifiedBy>
  <cp:revision>40</cp:revision>
  <dcterms:created xsi:type="dcterms:W3CDTF">2022-09-30T11:04:59Z</dcterms:created>
  <dcterms:modified xsi:type="dcterms:W3CDTF">2022-10-24T12:28:43Z</dcterms:modified>
</cp:coreProperties>
</file>